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92" r:id="rId6"/>
    <p:sldId id="321" r:id="rId7"/>
    <p:sldId id="261" r:id="rId8"/>
    <p:sldId id="291" r:id="rId9"/>
    <p:sldId id="322" r:id="rId10"/>
    <p:sldId id="295" r:id="rId11"/>
    <p:sldId id="323" r:id="rId12"/>
    <p:sldId id="324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EFEFEF"/>
    <a:srgbClr val="EBE6F2"/>
    <a:srgbClr val="007AC9"/>
    <a:srgbClr val="522398"/>
    <a:srgbClr val="A2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6327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DAC4E6-494B-4845-8596-AC7B218273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F0356-3463-E54F-8D38-202E3EFE61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3CBCA-245E-8945-818D-525B389B609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4C1F-D61F-6542-A774-3405920237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222CF-3313-2848-B866-079355CF7E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C30D6-2652-664E-A93A-219F8F9F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40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1277F-EFE2-1942-BC56-10D70FC2134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D2EF8-B812-6044-987A-06EB88F91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9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D2EF8-B812-6044-987A-06EB88F91C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2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D2EF8-B812-6044-987A-06EB88F91C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5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D2EF8-B812-6044-987A-06EB88F91C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rgbClr val="007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28CA052-BF6C-EB47-8BDD-4E7D37E116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4" y="6010051"/>
            <a:ext cx="3563938" cy="395288"/>
          </a:xfrm>
        </p:spPr>
        <p:txBody>
          <a:bodyPr lIns="306000" tIns="50400" rIns="0" anchor="b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bg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Never settle.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701D21D-5FA9-0742-B098-7218EC17F3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00" y="5742000"/>
            <a:ext cx="2030400" cy="6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3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D4831-C073-524A-8E93-96DC872038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73" y="0"/>
            <a:ext cx="12194174" cy="69437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2265DE-1DAD-4E44-A584-2AE4FA1DE102}"/>
              </a:ext>
            </a:extLst>
          </p:cNvPr>
          <p:cNvSpPr/>
          <p:nvPr userDrawn="1"/>
        </p:nvSpPr>
        <p:spPr>
          <a:xfrm>
            <a:off x="0" y="5021954"/>
            <a:ext cx="7894051" cy="712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D5219EE9-F81B-41CF-86D6-4FCB6A229EC0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1A5F0-6918-7A42-86A3-87D01EF4FE7C}"/>
              </a:ext>
            </a:extLst>
          </p:cNvPr>
          <p:cNvSpPr/>
          <p:nvPr userDrawn="1"/>
        </p:nvSpPr>
        <p:spPr>
          <a:xfrm>
            <a:off x="7546694" y="1879616"/>
            <a:ext cx="115747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35A020-6962-2A4A-B70A-6848FD081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4" y="4046400"/>
            <a:ext cx="7898399" cy="1181586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B95BA7D-DB49-E247-B8D8-D76B3C4ADC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8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and using a computer&#10;&#10;Description automatically generated">
            <a:extLst>
              <a:ext uri="{FF2B5EF4-FFF2-40B4-BE49-F238E27FC236}">
                <a16:creationId xmlns:a16="http://schemas.microsoft.com/office/drawing/2014/main" id="{C4C12D51-5975-2A44-B1F3-FACA7DBF6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2265DE-1DAD-4E44-A584-2AE4FA1DE102}"/>
              </a:ext>
            </a:extLst>
          </p:cNvPr>
          <p:cNvSpPr/>
          <p:nvPr userDrawn="1"/>
        </p:nvSpPr>
        <p:spPr>
          <a:xfrm>
            <a:off x="0" y="5021954"/>
            <a:ext cx="7894051" cy="712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A4D380D3-DD44-4AB4-9A30-98AC722EF5A9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1A5F0-6918-7A42-86A3-87D01EF4FE7C}"/>
              </a:ext>
            </a:extLst>
          </p:cNvPr>
          <p:cNvSpPr/>
          <p:nvPr userDrawn="1"/>
        </p:nvSpPr>
        <p:spPr>
          <a:xfrm>
            <a:off x="7546694" y="1879616"/>
            <a:ext cx="115747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35A020-6962-2A4A-B70A-6848FD081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4" y="4046400"/>
            <a:ext cx="7898399" cy="1181586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B95BA7D-DB49-E247-B8D8-D76B3C4ADC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8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315A6F7D-499F-1A43-A322-80F1940228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74" y="0"/>
            <a:ext cx="12194174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2265DE-1DAD-4E44-A584-2AE4FA1DE102}"/>
              </a:ext>
            </a:extLst>
          </p:cNvPr>
          <p:cNvSpPr/>
          <p:nvPr userDrawn="1"/>
        </p:nvSpPr>
        <p:spPr>
          <a:xfrm>
            <a:off x="0" y="5021954"/>
            <a:ext cx="7894051" cy="712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21942651-E355-4ECC-B165-163ACFB1682C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1A5F0-6918-7A42-86A3-87D01EF4FE7C}"/>
              </a:ext>
            </a:extLst>
          </p:cNvPr>
          <p:cNvSpPr/>
          <p:nvPr userDrawn="1"/>
        </p:nvSpPr>
        <p:spPr>
          <a:xfrm>
            <a:off x="7546694" y="1879616"/>
            <a:ext cx="115747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35A020-6962-2A4A-B70A-6848FD081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4" y="4046400"/>
            <a:ext cx="7898399" cy="1181586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B95BA7D-DB49-E247-B8D8-D76B3C4ADC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40915-321F-3B48-A7A7-A9E277DA7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7" y="1807200"/>
            <a:ext cx="5468400" cy="3927600"/>
          </a:xfrm>
        </p:spPr>
        <p:txBody>
          <a:bodyPr/>
          <a:lstStyle>
            <a:lvl1pPr marL="324000" indent="-324000">
              <a:buSzPct val="100000"/>
              <a:buFont typeface="+mj-lt"/>
              <a:buAutoNum type="arabicPeriod"/>
              <a:defRPr b="1"/>
            </a:lvl1pPr>
            <a:lvl2pPr marL="648000" indent="-324000">
              <a:buSzPct val="100000"/>
              <a:buFont typeface="+mj-lt"/>
              <a:buAutoNum type="arabicPeriod"/>
              <a:defRPr b="1"/>
            </a:lvl2pPr>
            <a:lvl3pPr marL="972000" indent="-324000">
              <a:buSzPct val="100000"/>
              <a:buFont typeface="+mj-lt"/>
              <a:buAutoNum type="arabicPeriod"/>
              <a:defRPr b="1"/>
            </a:lvl3pPr>
            <a:lvl4pPr marL="1312200" indent="-228600">
              <a:buSzPct val="100000"/>
              <a:buFont typeface="+mj-lt"/>
              <a:buAutoNum type="arabicPeriod"/>
              <a:defRPr b="1"/>
            </a:lvl4pPr>
            <a:lvl5pPr marL="1672200" indent="-228600">
              <a:buSzPct val="100000"/>
              <a:buFont typeface="+mj-lt"/>
              <a:buAutoNum type="arabicPeriod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6E7D3-9D91-4948-B0B4-A5C8B6608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1" y="1807200"/>
            <a:ext cx="5468400" cy="3927600"/>
          </a:xfrm>
        </p:spPr>
        <p:txBody>
          <a:bodyPr/>
          <a:lstStyle>
            <a:lvl1pPr marL="0" indent="0">
              <a:buNone/>
              <a:defRPr>
                <a:solidFill>
                  <a:srgbClr val="007AC9"/>
                </a:solidFill>
              </a:defRPr>
            </a:lvl1pPr>
            <a:lvl2pPr marL="378000" indent="0">
              <a:buNone/>
              <a:defRPr>
                <a:solidFill>
                  <a:srgbClr val="007AC9"/>
                </a:solidFill>
              </a:defRPr>
            </a:lvl2pPr>
            <a:lvl3pPr marL="716400" indent="0">
              <a:buNone/>
              <a:defRPr>
                <a:solidFill>
                  <a:srgbClr val="007AC9"/>
                </a:solidFill>
              </a:defRPr>
            </a:lvl3pPr>
            <a:lvl4pPr marL="1083600" indent="0">
              <a:buNone/>
              <a:defRPr>
                <a:solidFill>
                  <a:srgbClr val="007AC9"/>
                </a:solidFill>
              </a:defRPr>
            </a:lvl4pPr>
            <a:lvl5pPr marL="1443600" indent="0">
              <a:buNone/>
              <a:defRPr>
                <a:solidFill>
                  <a:srgbClr val="007AC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93C0A3B5-6540-4476-97A1-0DED5C375D6F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Ins="0"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48C412-0210-C446-8EE1-DFCE59F97922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E16F801-9D26-F341-8A41-1F041E8BF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99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2125" y="0"/>
            <a:ext cx="4079875" cy="6858000"/>
          </a:xfrm>
        </p:spPr>
        <p:txBody>
          <a:bodyPr lIns="306000" rIns="507600" anchor="ctr"/>
          <a:lstStyle>
            <a:lvl1pPr marL="0" indent="0" algn="l"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[OPTIONAL]: </a:t>
            </a:r>
            <a:br>
              <a:rPr lang="en-US"/>
            </a:br>
            <a:r>
              <a:rPr lang="en-US"/>
              <a:t>You can add an image confirm to our marketing guidelines. Please find them here:</a:t>
            </a:r>
            <a:br>
              <a:rPr lang="en-US"/>
            </a:br>
            <a:r>
              <a:rPr lang="en-US"/>
              <a:t>https://</a:t>
            </a:r>
            <a:r>
              <a:rPr lang="en-US" err="1"/>
              <a:t>smtsoftwareservices.sharepoint.com</a:t>
            </a:r>
            <a:r>
              <a:rPr lang="en-US"/>
              <a:t>/:f:/r/sites/Marketing/Shared%20Documents/Templates%20%26%20Media%20Library/Media%20Library?csf=1&amp;e=XL7o7E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E9D66-454D-6D47-8CE7-9575C7B8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100800"/>
          <a:lstStyle>
            <a:lvl1pPr marL="201600" indent="-20160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AD213580-FE4B-4F1C-BDFA-184F49911765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B183F1-5303-5147-9D11-7E636D95A6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9C2E27-2F8F-4E49-BC3B-B273BD5FDE1C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B8CBF64-DE54-C94F-9C6F-CD977A5EBF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05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t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2125" y="0"/>
            <a:ext cx="4079875" cy="6858000"/>
          </a:xfrm>
        </p:spPr>
        <p:txBody>
          <a:bodyPr lIns="306000" rIns="507600" anchor="ctr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None/>
              <a:defRPr lang="en-US" sz="1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[OPTIONAL]: </a:t>
            </a:r>
            <a:br>
              <a:rPr lang="en-US"/>
            </a:br>
            <a:r>
              <a:rPr lang="en-US"/>
              <a:t>You can add an image confirm to our marketing guidelines. Please find them here:</a:t>
            </a:r>
            <a:br>
              <a:rPr lang="en-US"/>
            </a:br>
            <a:r>
              <a:rPr lang="en-US"/>
              <a:t>https://</a:t>
            </a:r>
            <a:r>
              <a:rPr lang="en-US" err="1"/>
              <a:t>smtsoftwareservices.sharepoint.com</a:t>
            </a:r>
            <a:r>
              <a:rPr lang="en-US"/>
              <a:t>/:f:/r/sites/Marketing/Shared%20Documents/Templates%20%26%20Media%20Library/Media%20Library?csf=1&amp;e=XL7o7E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296863"/>
            <a:ext cx="7380000" cy="5437187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def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600" indent="-201600">
              <a:spcBef>
                <a:spcPts val="600"/>
              </a:spcBef>
              <a:spcAft>
                <a:spcPts val="200"/>
              </a:spcAft>
              <a:defRPr sz="2400" b="1"/>
            </a:lvl2pPr>
            <a:lvl3pPr marL="151200" indent="-151200">
              <a:defRPr sz="1600" b="1"/>
            </a:lvl3pPr>
            <a:lvl4pPr marL="432000" indent="-432000">
              <a:defRPr sz="3200" b="1"/>
            </a:lvl4pPr>
            <a:lvl5pPr marL="288000" indent="-288000">
              <a:defRPr sz="2400" b="1"/>
            </a:lvl5pPr>
            <a:lvl6pPr marL="230400" indent="-228600">
              <a:buFont typeface="+mj-lt"/>
              <a:buAutoNum type="arabicPeriod"/>
              <a:defRPr sz="1600" b="1"/>
            </a:lvl6pPr>
            <a:lvl7pPr>
              <a:defRPr sz="2800" b="1"/>
            </a:lvl7pPr>
            <a:lvl8pPr marL="108000" indent="-108000">
              <a:defRPr b="1"/>
            </a:lvl8pPr>
            <a:lvl9pPr marL="0" indent="0">
              <a:spcAft>
                <a:spcPts val="800"/>
              </a:spcAft>
              <a:buFontTx/>
              <a:buNone/>
              <a:defRPr lang="en-US" sz="1200" b="1" kern="1200" cap="all" spc="8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 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lvl="8"/>
            <a:r>
              <a:rPr lang="en-US"/>
              <a:t>Key Statement Header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2AF2CA41-09E6-4B71-A6B8-EE0614485A09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CE1E30-FA00-6C46-BEF0-4EE31CAC4D0D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1A883F4-AB5D-874F-A47A-3FBB52FC1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24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  <p15:guide id="2" orient="horz" pos="89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s - Blue">
    <p:bg>
      <p:bgPr>
        <a:solidFill>
          <a:srgbClr val="007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296863"/>
            <a:ext cx="7074000" cy="5436000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1pPr>
            <a:lvl2pPr marL="201600" indent="-201600">
              <a:spcBef>
                <a:spcPts val="600"/>
              </a:spcBef>
              <a:buClr>
                <a:schemeClr val="bg1"/>
              </a:buClr>
              <a:defRPr sz="2400" b="1">
                <a:solidFill>
                  <a:schemeClr val="bg1"/>
                </a:solidFill>
              </a:defRPr>
            </a:lvl2pPr>
            <a:lvl3pPr marL="151200" indent="-151200"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3pPr>
            <a:lvl4pPr marL="432000" indent="-432000"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4pPr>
            <a:lvl5pPr marL="288000" indent="-288000">
              <a:buClr>
                <a:schemeClr val="bg1"/>
              </a:buClr>
              <a:defRPr sz="2400" b="1">
                <a:solidFill>
                  <a:schemeClr val="bg1"/>
                </a:solidFill>
              </a:defRPr>
            </a:lvl5pPr>
            <a:lvl6pPr marL="230400" indent="-230400">
              <a:buClr>
                <a:schemeClr val="bg1"/>
              </a:buClr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sz="2800" b="1">
                <a:solidFill>
                  <a:schemeClr val="bg1"/>
                </a:solidFill>
              </a:defRPr>
            </a:lvl7pPr>
            <a:lvl8pPr marL="108000" indent="-108000">
              <a:buClr>
                <a:schemeClr val="bg1"/>
              </a:buClr>
              <a:defRPr b="1">
                <a:solidFill>
                  <a:schemeClr val="bg1"/>
                </a:solidFill>
              </a:defRPr>
            </a:lvl8pPr>
            <a:lvl9pPr marL="0" indent="0">
              <a:buClr>
                <a:schemeClr val="bg1"/>
              </a:buClr>
              <a:buFont typeface="Arial" panose="020B0604020202020204" pitchFamily="34" charset="0"/>
              <a:buNone/>
              <a:defRPr lang="en-US" sz="1200" b="1" kern="1200" cap="all" spc="80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marL="171450" lvl="8" indent="-171450" algn="l" defTabSz="914400" rtl="0" eaLnBrk="1" latinLnBrk="0" hangingPunct="1">
              <a:lnSpc>
                <a:spcPct val="112000"/>
              </a:lnSpc>
              <a:spcBef>
                <a:spcPts val="200"/>
              </a:spcBef>
              <a:spcAft>
                <a:spcPts val="800"/>
              </a:spcAft>
              <a:buClr>
                <a:srgbClr val="007AC9"/>
              </a:buClr>
              <a:buSzPct val="90000"/>
            </a:pPr>
            <a:r>
              <a:rPr lang="en-US"/>
              <a:t>Key Statement Bullet 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2DAFF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08B61D19-FB55-4221-8F82-E438E4947091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A2DAFF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2DAFF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4351D69-2C60-6D43-9074-E45FF4A16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37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s -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296863"/>
            <a:ext cx="7074000" cy="5436000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1pPr>
            <a:lvl2pPr marL="201600" indent="-201600">
              <a:buClr>
                <a:schemeClr val="bg1"/>
              </a:buClr>
              <a:defRPr sz="2400" b="1">
                <a:solidFill>
                  <a:schemeClr val="bg1"/>
                </a:solidFill>
              </a:defRPr>
            </a:lvl2pPr>
            <a:lvl3pPr marL="151200" indent="-151200"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3pPr>
            <a:lvl4pPr marL="432000" indent="-432000"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4pPr>
            <a:lvl5pPr marL="288000" indent="-288000">
              <a:buClr>
                <a:schemeClr val="bg1"/>
              </a:buClr>
              <a:defRPr sz="2400" b="1">
                <a:solidFill>
                  <a:schemeClr val="bg1"/>
                </a:solidFill>
              </a:defRPr>
            </a:lvl5pPr>
            <a:lvl6pPr marL="230400" indent="-230400"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6pPr>
            <a:lvl7pPr>
              <a:defRPr sz="2800" b="1">
                <a:solidFill>
                  <a:schemeClr val="bg1"/>
                </a:solidFill>
              </a:defRPr>
            </a:lvl7pPr>
            <a:lvl8pPr marL="108000" indent="-108000">
              <a:buClr>
                <a:schemeClr val="bg1"/>
              </a:buClr>
              <a:defRPr b="1">
                <a:solidFill>
                  <a:schemeClr val="bg1"/>
                </a:solidFill>
              </a:defRPr>
            </a:lvl8pPr>
            <a:lvl9pPr marL="0" indent="0">
              <a:buClr>
                <a:schemeClr val="bg1"/>
              </a:buClr>
              <a:buNone/>
              <a:defRPr lang="en-US" sz="1200" b="1" kern="1200" cap="all" spc="80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marL="171450" lvl="8" indent="-171450" algn="l" defTabSz="914400" rtl="0" eaLnBrk="1" latinLnBrk="0" hangingPunct="1">
              <a:lnSpc>
                <a:spcPct val="112000"/>
              </a:lnSpc>
              <a:spcBef>
                <a:spcPts val="200"/>
              </a:spcBef>
              <a:spcAft>
                <a:spcPts val="800"/>
              </a:spcAft>
              <a:buClr>
                <a:srgbClr val="007AC9"/>
              </a:buClr>
              <a:buSzPct val="90000"/>
            </a:pPr>
            <a:r>
              <a:rPr lang="en-US"/>
              <a:t>Key Statement Bullet 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0FED31AD-78A4-4765-B1FE-05121ECF247F}" type="datetime1">
              <a:rPr lang="de-DE" smtClean="0"/>
              <a:t>13.10.2021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9F9693-27F5-E848-BBAA-8CFD4FF7DD89}"/>
              </a:ext>
            </a:extLst>
          </p:cNvPr>
          <p:cNvSpPr/>
          <p:nvPr userDrawn="1"/>
        </p:nvSpPr>
        <p:spPr>
          <a:xfrm>
            <a:off x="11772900" y="6343005"/>
            <a:ext cx="419101" cy="1324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455942C-8F8E-7247-9030-8E60B1622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21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40915-321F-3B48-A7A7-A9E277DA7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7" y="1808163"/>
            <a:ext cx="5468400" cy="392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6E7D3-9D91-4948-B0B4-A5C8B6608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1" y="1808163"/>
            <a:ext cx="5468400" cy="392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66EB9787-7D2E-46A6-AA85-052A11D52136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BAE705-D994-CC4D-90A7-8E8CCC796283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C2B2162-63C7-CD4C-9173-42ADA7243D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61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D5A0-32F4-1F4B-BF8E-2492214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4"/>
            <a:ext cx="7380000" cy="96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A1E0A-4667-6B40-8184-AF1A44BF8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800" y="1814885"/>
            <a:ext cx="5466773" cy="306000"/>
          </a:xfrm>
        </p:spPr>
        <p:txBody>
          <a:bodyPr tIns="0" anchor="ctr" anchorCtr="0"/>
          <a:lstStyle>
            <a:lvl1pPr marL="0" indent="0">
              <a:buNone/>
              <a:defRPr sz="1200" b="1" cap="all" spc="80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137A6-DAB5-1E4D-9D95-DC421C359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800" y="2132746"/>
            <a:ext cx="5466773" cy="3601304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sz="1400"/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120D2-CB8D-2448-8189-4BB4D5BCF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2800" y="2132746"/>
            <a:ext cx="5466772" cy="36000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D4224AD-555C-014D-B9F7-6C358F15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22B1FE0F-7C20-490E-985D-5CF37DA0F955}" type="datetime1">
              <a:rPr lang="de-DE" smtClean="0"/>
              <a:t>13.10.2021</a:t>
            </a:fld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D6A246-1870-A849-8FE7-F6F1DF96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67908B-A0D1-1845-A217-88304044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BC11301-4673-2D41-BDA7-837A31FD34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C80E4B-8360-BC4C-996C-659920E76D3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202800" y="1815448"/>
            <a:ext cx="5466773" cy="306000"/>
          </a:xfrm>
        </p:spPr>
        <p:txBody>
          <a:bodyPr tIns="0" anchor="ctr" anchorCtr="0"/>
          <a:lstStyle>
            <a:lvl1pPr marL="0" indent="0">
              <a:buNone/>
              <a:defRPr sz="1200" b="1" cap="all" spc="80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88A42C-8325-F947-A7E0-C2774CFB57F8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1076C125-2CBC-0D48-95D5-FC0487225E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93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2465E-EDB2-3444-A1A5-2F5BEA3A8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2175" y="6347397"/>
            <a:ext cx="508000" cy="132408"/>
          </a:xfrm>
        </p:spPr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F5BB4-0935-8D43-A276-67044D9199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2E1CC59B-EEA8-4FED-8CB2-AA9BADCC2A90}" type="datetime1">
              <a:rPr lang="de-DE" smtClean="0"/>
              <a:t>13.10.2021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01FDD-471E-FC49-885B-8F3E1A6A30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66128" y="6343005"/>
            <a:ext cx="3050047" cy="136800"/>
          </a:xfrm>
        </p:spPr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7" name="Picture Placeholder 39">
            <a:extLst>
              <a:ext uri="{FF2B5EF4-FFF2-40B4-BE49-F238E27FC236}">
                <a16:creationId xmlns:a16="http://schemas.microsoft.com/office/drawing/2014/main" id="{DDE2FF50-9A7C-1E4A-BDC4-5A82EA138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68635" y="507576"/>
            <a:ext cx="1022400" cy="507600"/>
          </a:xfrm>
          <a:noFill/>
        </p:spPr>
        <p:txBody>
          <a:bodyPr tIns="0" rIns="0" anchor="ctr"/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de-DE"/>
              <a:t>[Client Logo]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37ECD-46E4-524D-93FF-6E7B15012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41605"/>
            <a:ext cx="7380287" cy="2387600"/>
          </a:xfrm>
        </p:spPr>
        <p:txBody>
          <a:bodyPr anchor="b"/>
          <a:lstStyle>
            <a:lvl1pPr algn="l">
              <a:lnSpc>
                <a:spcPct val="104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037983A-0210-B149-93EF-FC7883758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229205"/>
            <a:ext cx="7380287" cy="395288"/>
          </a:xfrm>
        </p:spPr>
        <p:txBody>
          <a:bodyPr tIns="5040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F3D0E80-76FE-9845-A10A-43125775E4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6301396"/>
            <a:ext cx="3779838" cy="194400"/>
          </a:xfrm>
        </p:spPr>
        <p:txBody>
          <a:bodyPr t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spc="100" baseline="0">
                <a:solidFill>
                  <a:schemeClr val="tx2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Place, 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14E37D-3F74-F24E-8F7F-F72CE550A9B9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0DC9073-E5A3-9B4D-AAAB-7D52E6E44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00" y="626400"/>
            <a:ext cx="849600" cy="2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9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40915-321F-3B48-A7A7-A9E277DA7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7" y="1808163"/>
            <a:ext cx="5468400" cy="392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6E7D3-9D91-4948-B0B4-A5C8B6608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1" y="1808163"/>
            <a:ext cx="5468400" cy="391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5E7AA282-1782-4643-8A58-9ABE069EB424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1304925"/>
            <a:ext cx="5472112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BE1669F-5ED3-8540-B8C0-AF807F1678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2800" y="1303200"/>
            <a:ext cx="5472112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F72911A-4D9F-B64D-818C-93755BEA5E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8" y="296863"/>
            <a:ext cx="5468937" cy="973137"/>
          </a:xfrm>
        </p:spPr>
        <p:txBody>
          <a:bodyPr anchor="b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/>
            </a:lvl1pPr>
            <a:lvl2pPr marL="378000" indent="0">
              <a:buNone/>
              <a:defRPr b="1"/>
            </a:lvl2pPr>
            <a:lvl3pPr marL="716400" indent="0">
              <a:buNone/>
              <a:defRPr b="1"/>
            </a:lvl3pPr>
            <a:lvl4pPr marL="1083600" indent="0">
              <a:buNone/>
              <a:defRPr b="1"/>
            </a:lvl4pPr>
            <a:lvl5pPr marL="14436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70D9F29-3CFD-5D46-947B-E3F64F83DC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2800" y="293620"/>
            <a:ext cx="5468937" cy="973137"/>
          </a:xfrm>
        </p:spPr>
        <p:txBody>
          <a:bodyPr anchor="b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/>
            </a:lvl1pPr>
            <a:lvl2pPr marL="378000" indent="0">
              <a:buNone/>
              <a:defRPr b="1"/>
            </a:lvl2pPr>
            <a:lvl3pPr marL="716400" indent="0">
              <a:buNone/>
              <a:defRPr b="1"/>
            </a:lvl3pPr>
            <a:lvl4pPr marL="1083600" indent="0">
              <a:buNone/>
              <a:defRPr b="1"/>
            </a:lvl4pPr>
            <a:lvl5pPr marL="14436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97D83-E75D-9E4D-BAE5-A943AB1585C5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78FBEBB-F2D8-2E42-8F44-5B0D88F6B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2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E21BBAE6-78BA-4AE2-BB8E-7768415BE9A8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C5FD4AE-7628-4749-AB05-BB1B1E9AB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800" y="1808163"/>
            <a:ext cx="3558598" cy="3925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05A50AD-E8F9-494B-A70C-3C78C2334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10972" y="1808280"/>
            <a:ext cx="3558599" cy="392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5FE9D56-3858-C14A-9621-B1DD5E43E53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295774" y="1808163"/>
            <a:ext cx="3600163" cy="3925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810B96-05D7-8F45-917D-60239BA3A180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C3A1CDE-DC0F-DF48-88F4-A4A7B58D41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66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D5A0-32F4-1F4B-BF8E-2492214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4"/>
            <a:ext cx="7380000" cy="96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A1E0A-4667-6B40-8184-AF1A44BF8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800" y="1814885"/>
            <a:ext cx="3558599" cy="306000"/>
          </a:xfrm>
        </p:spPr>
        <p:txBody>
          <a:bodyPr tIns="0" anchor="ctr" anchorCtr="0"/>
          <a:lstStyle>
            <a:lvl1pPr marL="0" indent="0">
              <a:buNone/>
              <a:defRPr sz="1200" b="1" cap="all" spc="80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137A6-DAB5-1E4D-9D95-DC421C359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800" y="2132746"/>
            <a:ext cx="3558598" cy="3601304"/>
          </a:xfrm>
        </p:spPr>
        <p:txBody>
          <a:bodyPr tIns="100800"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0400" indent="-115200">
              <a:buFont typeface="Wingdings" pitchFamily="2" charset="2"/>
              <a:buChar char="§"/>
              <a:defRPr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120D2-CB8D-2448-8189-4BB4D5BCF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10972" y="2132746"/>
            <a:ext cx="3558599" cy="3600000"/>
          </a:xfrm>
        </p:spPr>
        <p:txBody>
          <a:bodyPr tIns="100800"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D4224AD-555C-014D-B9F7-6C358F15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6DE45F2C-3F1A-461C-BCCB-2F0963DD3540}" type="datetime1">
              <a:rPr lang="de-DE" smtClean="0"/>
              <a:t>13.10.2021</a:t>
            </a:fld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D6A246-1870-A849-8FE7-F6F1DF96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67908B-A0D1-1845-A217-88304044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BC11301-4673-2D41-BDA7-837A31FD34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C80E4B-8360-BC4C-996C-659920E76D3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110972" y="1815448"/>
            <a:ext cx="3556800" cy="306000"/>
          </a:xfrm>
        </p:spPr>
        <p:txBody>
          <a:bodyPr tIns="0" anchor="ctr" anchorCtr="0"/>
          <a:lstStyle>
            <a:lvl1pPr marL="0" indent="0">
              <a:buNone/>
              <a:defRPr sz="1200" b="1" cap="all" spc="80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AD3287-6131-CA4A-8743-CF013A27C6C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295774" y="1814885"/>
            <a:ext cx="3600164" cy="306000"/>
          </a:xfrm>
        </p:spPr>
        <p:txBody>
          <a:bodyPr tIns="0" anchor="ctr" anchorCtr="0"/>
          <a:lstStyle>
            <a:lvl1pPr marL="0" indent="0">
              <a:buNone/>
              <a:defRPr sz="1200" b="1" cap="all" spc="80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2353D88-406D-9741-8C37-B274DF539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295774" y="2132746"/>
            <a:ext cx="3600163" cy="3601304"/>
          </a:xfrm>
        </p:spPr>
        <p:txBody>
          <a:bodyPr tIns="100800"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DFF80B-862A-B149-A0AA-22B21A1355A4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498DEE6-4752-2F4F-A0A5-B85A404614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96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0732C0-E547-9A4B-92EF-F74EF440BB43}"/>
              </a:ext>
            </a:extLst>
          </p:cNvPr>
          <p:cNvSpPr/>
          <p:nvPr userDrawn="1"/>
        </p:nvSpPr>
        <p:spPr>
          <a:xfrm>
            <a:off x="4295775" y="0"/>
            <a:ext cx="7896225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0"/>
            <a:ext cx="7896225" cy="68580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large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04405E9E-B3C7-4726-B66B-93CF7ACCC817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9600" indent="-126000">
              <a:buFont typeface="Wingdings" pitchFamily="2" charset="2"/>
              <a:buChar char="§"/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710135E-CC30-B44A-9A8D-0C184CF1F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2282825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 -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80F8B8-5856-264B-BC7E-EA5C0B2B8797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5999" cy="68580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large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5172772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4CE9303C-CCB8-4ECB-BC0B-D284EA7EA441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7" y="1304925"/>
            <a:ext cx="5172772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799" y="1807200"/>
            <a:ext cx="5172772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9600" indent="-1260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710135E-CC30-B44A-9A8D-0C184CF1F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13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 - 50% -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E05CFA-F769-5841-93A6-77A6E113F43F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large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939" y="296862"/>
            <a:ext cx="518519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37EF51F1-ADDA-4051-B130-25D519C8244B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3938" y="1304925"/>
            <a:ext cx="5185198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2800" y="1807200"/>
            <a:ext cx="5185198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710135E-CC30-B44A-9A8D-0C184CF1F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1933FE-2DE5-9C47-AAAF-4CEFAFF150D6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4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4B7E1B-D519-4449-A961-2DA803B5DCCA}"/>
              </a:ext>
            </a:extLst>
          </p:cNvPr>
          <p:cNvSpPr/>
          <p:nvPr userDrawn="1"/>
        </p:nvSpPr>
        <p:spPr>
          <a:xfrm>
            <a:off x="4294924" y="906450"/>
            <a:ext cx="7380000" cy="4827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DC4AA8FD-4A6A-7144-B7EE-9489444BCD7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96063" y="906450"/>
            <a:ext cx="7380000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A9619BAC-53F0-4062-A615-A83B73917217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6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-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4B7E1B-D519-4449-A961-2DA803B5DCCA}"/>
              </a:ext>
            </a:extLst>
          </p:cNvPr>
          <p:cNvSpPr/>
          <p:nvPr userDrawn="1"/>
        </p:nvSpPr>
        <p:spPr>
          <a:xfrm>
            <a:off x="6188522" y="906450"/>
            <a:ext cx="5486401" cy="4827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DC4AA8FD-4A6A-7144-B7EE-9489444BCD7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1" y="906450"/>
            <a:ext cx="5580062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5174401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919D4CCB-A571-44B5-ADC1-3D087E89F767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7" y="1304925"/>
            <a:ext cx="5174401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799" y="1807200"/>
            <a:ext cx="5174401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buFont typeface="Wingdings" pitchFamily="2" charset="2"/>
              <a:buChar char="§"/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3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- 50% -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4B7E1B-D519-4449-A961-2DA803B5DCCA}"/>
              </a:ext>
            </a:extLst>
          </p:cNvPr>
          <p:cNvSpPr/>
          <p:nvPr userDrawn="1"/>
        </p:nvSpPr>
        <p:spPr>
          <a:xfrm>
            <a:off x="513222" y="906450"/>
            <a:ext cx="5486401" cy="4827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DC4AA8FD-4A6A-7144-B7EE-9489444BCD7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938" y="906450"/>
            <a:ext cx="5580062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798" y="296862"/>
            <a:ext cx="5188583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2797" y="1304925"/>
            <a:ext cx="5188583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1659" y="1807200"/>
            <a:ext cx="5188583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291A8ACD-0736-4A3D-A8CD-6BF38E73BA97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2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C63A015A-ED36-4578-A7DA-48AE4778D0C0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6" y="547687"/>
            <a:ext cx="3656860" cy="35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buFont typeface="Wingdings" pitchFamily="2" charset="2"/>
              <a:buChar char="§"/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538BD0F-514A-D34F-BB9E-F7491F05B0A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775" y="4181275"/>
            <a:ext cx="3656859" cy="1803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BBAE9AE-D1D3-464A-884C-376E68A061D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53436" y="2467627"/>
            <a:ext cx="3622627" cy="3517248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74C8C7F9-3595-C74F-A86B-DFED261ECF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54575" y="561467"/>
            <a:ext cx="3621488" cy="1803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558B21-F8BA-FE49-8514-D5BA13949B33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34FCAD3-724D-BD4B-A5D4-CF7078B7F4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22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2465E-EDB2-3444-A1A5-2F5BEA3A8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F5BB4-0935-8D43-A276-67044D9199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DEC1EE5C-E9B7-49DB-B95D-27651FD4C700}" type="datetime1">
              <a:rPr lang="de-DE" smtClean="0"/>
              <a:t>13.10.2021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01FDD-471E-FC49-885B-8F3E1A6A30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7" name="Picture Placeholder 39">
            <a:extLst>
              <a:ext uri="{FF2B5EF4-FFF2-40B4-BE49-F238E27FC236}">
                <a16:creationId xmlns:a16="http://schemas.microsoft.com/office/drawing/2014/main" id="{DDE2FF50-9A7C-1E4A-BDC4-5A82EA138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68635" y="507576"/>
            <a:ext cx="1022400" cy="507600"/>
          </a:xfrm>
          <a:noFill/>
        </p:spPr>
        <p:txBody>
          <a:bodyPr tIns="0" rIns="0" anchor="ctr"/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de-DE"/>
              <a:t>[Client Logo]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37ECD-46E4-524D-93FF-6E7B15012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41605"/>
            <a:ext cx="7380287" cy="2387600"/>
          </a:xfrm>
        </p:spPr>
        <p:txBody>
          <a:bodyPr anchor="b"/>
          <a:lstStyle>
            <a:lvl1pPr algn="l">
              <a:lnSpc>
                <a:spcPct val="104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B2CE8F63-7A54-3845-AEF7-52420ADED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12125" y="0"/>
            <a:ext cx="4079875" cy="6858000"/>
          </a:xfrm>
          <a:solidFill>
            <a:srgbClr val="FAFAFA"/>
          </a:solidFill>
        </p:spPr>
        <p:txBody>
          <a:bodyPr lIns="360000" anchor="ctr"/>
          <a:lstStyle>
            <a:lvl1pPr marL="0" indent="0" algn="l">
              <a:buNone/>
              <a:defRPr sz="1000" b="1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/>
              <a:t>[OPTIONAL] Add an image. Images confirmed by Marketing can be found here: </a:t>
            </a:r>
            <a:br>
              <a:rPr lang="en-US"/>
            </a:br>
            <a:r>
              <a:rPr lang="en-US"/>
              <a:t>https://</a:t>
            </a:r>
            <a:r>
              <a:rPr lang="en-US" err="1"/>
              <a:t>smtsoftwareservices.sharepoint.com</a:t>
            </a:r>
            <a:r>
              <a:rPr lang="en-US"/>
              <a:t>/:f:/r/sites/Marketing/Shared%20Documents/Templates%20%26%20Media%20Library/Media%20Library?csf=1&amp;e=XL7o7E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037983A-0210-B149-93EF-FC7883758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229205"/>
            <a:ext cx="7380287" cy="395288"/>
          </a:xfrm>
        </p:spPr>
        <p:txBody>
          <a:bodyPr tIns="5040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F3D0E80-76FE-9845-A10A-43125775E4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6301396"/>
            <a:ext cx="3779838" cy="194400"/>
          </a:xfrm>
        </p:spPr>
        <p:txBody>
          <a:bodyPr t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spc="100" baseline="0">
                <a:solidFill>
                  <a:schemeClr val="tx2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Place, Date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0538577-0288-544F-82A2-022295F45B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00" y="626400"/>
            <a:ext cx="849600" cy="2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467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0E67B328-1644-438D-872C-2E89829F4C67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6" y="547687"/>
            <a:ext cx="3657430" cy="2667794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BBAE9AE-D1D3-464A-884C-376E68A061D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54006" y="547688"/>
            <a:ext cx="3622119" cy="5437187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94A2AE1-5993-124C-834B-AB26AE32B2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94636" y="3317081"/>
            <a:ext cx="3657600" cy="2667794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08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A3AD77DE-02E1-4FFE-8060-1B203B2C817F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6" y="903600"/>
            <a:ext cx="3656460" cy="266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94A2AE1-5993-124C-834B-AB26AE32B2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54006" y="2471260"/>
            <a:ext cx="3621600" cy="266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4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D6B5C4A9-EE0D-49C8-B617-9CB582BD09FD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94A2AE1-5993-124C-834B-AB26AE32B2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54463" y="1808163"/>
            <a:ext cx="3621600" cy="266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5776" y="1808163"/>
            <a:ext cx="3657600" cy="266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428087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5776" y="906450"/>
            <a:ext cx="2394000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B92B9F7F-C51B-E843-84F6-BCEB293EAD1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88919" y="906450"/>
            <a:ext cx="2394000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9DE46F0-8FC9-5243-9250-AEE709947DB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282062" y="906450"/>
            <a:ext cx="2394000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1C0D543E-F26E-4268-9D52-90C4FF861420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5776" y="1807200"/>
            <a:ext cx="2394000" cy="239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B92B9F7F-C51B-E843-84F6-BCEB293EAD1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88919" y="1807200"/>
            <a:ext cx="2394000" cy="239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9DE46F0-8FC9-5243-9250-AEE709947DB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282062" y="1807200"/>
            <a:ext cx="2394000" cy="239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2F5CD959-F918-4E38-8220-39DF093F4A58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61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2000" y="3121200"/>
            <a:ext cx="3585600" cy="2613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B92B9F7F-C51B-E843-84F6-BCEB293EAD1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03200" y="3121200"/>
            <a:ext cx="3585600" cy="2613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9DE46F0-8FC9-5243-9250-AEE709947DB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84400" y="3120450"/>
            <a:ext cx="3585600" cy="2613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20800FC1-AA60-482C-AEB0-FDC8D503279D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5581200" cy="1025065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31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02622BA6-BE22-4A04-B9D1-8FC1524FE80F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6" y="547687"/>
            <a:ext cx="3656860" cy="2671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buFont typeface="Wingdings" pitchFamily="2" charset="2"/>
              <a:buChar char="§"/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538BD0F-514A-D34F-BB9E-F7491F05B0A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775" y="3321011"/>
            <a:ext cx="3656859" cy="2671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BBAE9AE-D1D3-464A-884C-376E68A061D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53436" y="3321011"/>
            <a:ext cx="3622627" cy="2671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74C8C7F9-3595-C74F-A86B-DFED261ECF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54575" y="561467"/>
            <a:ext cx="3621488" cy="2671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558B21-F8BA-FE49-8514-D5BA13949B33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34FCAD3-724D-BD4B-A5D4-CF7078B7F4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60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1999" y="498463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B2A742E2-A645-4DE9-84EB-1340D33E9836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4AF3CD9F-61A1-5047-B265-E0F27FCB12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21999" y="3318452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593C1D2-C5AC-E341-8329-0F477F11A6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98937" y="498463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E62FCB77-3072-D349-B057-CE8444B89F7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094063" y="498463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0FE7BD3E-B2D3-4C47-82CD-F052C87760A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298937" y="3318452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FE84ABCD-266F-2547-A89A-5764303B441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94063" y="3318452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605915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Picture Gri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1999" y="498462"/>
            <a:ext cx="3582000" cy="5437189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5896E1AD-6903-4EE9-BAB2-7C6B7DC86894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593C1D2-C5AC-E341-8329-0F477F11A6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98937" y="498463"/>
            <a:ext cx="3582000" cy="5439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E62FCB77-3072-D349-B057-CE8444B89F7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094063" y="498463"/>
            <a:ext cx="3582000" cy="5439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64953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6E7D3-9D91-4948-B0B4-A5C8B6608C9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5775" y="903600"/>
            <a:ext cx="7380288" cy="4828787"/>
          </a:xfrm>
          <a:solidFill>
            <a:srgbClr val="FAFAFA"/>
          </a:solidFill>
        </p:spPr>
        <p:txBody>
          <a:bodyPr tIns="0" anchor="ctr"/>
          <a:lstStyle>
            <a:lvl1pPr marL="0" indent="0" algn="ctr">
              <a:buNone/>
              <a:defRPr/>
            </a:lvl1pPr>
            <a:lvl2pPr marL="378000" indent="0" algn="l">
              <a:buNone/>
              <a:defRPr/>
            </a:lvl2pPr>
            <a:lvl3pPr marL="716400" indent="0" algn="l">
              <a:buNone/>
              <a:defRPr/>
            </a:lvl3pPr>
            <a:lvl4pPr marL="1083600" indent="0" algn="l">
              <a:buNone/>
              <a:defRPr/>
            </a:lvl4pPr>
            <a:lvl5pPr marL="1443600" indent="0" algn="l">
              <a:buNone/>
              <a:defRPr/>
            </a:lvl5pPr>
          </a:lstStyle>
          <a:p>
            <a:pPr lvl="0"/>
            <a:r>
              <a:rPr lang="en-US"/>
              <a:t>Add Media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563A75FF-661D-4DD6-BAA0-139BE8CC17A8}" type="datetime1">
              <a:rPr lang="de-DE" smtClean="0"/>
              <a:t>13.10.2021</a:t>
            </a:fld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27D8E3-F3D7-A842-B4A7-D8A7A2A6F6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7EA5ED-106E-034A-BA68-589D2D8A53E3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B6DEB0E-FF98-D54C-A80F-4D89225E8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4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EE9F-EA13-A544-9C94-71A347E9E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41605"/>
            <a:ext cx="7380287" cy="2387600"/>
          </a:xfrm>
        </p:spPr>
        <p:txBody>
          <a:bodyPr anchor="b"/>
          <a:lstStyle>
            <a:lvl1pPr algn="l">
              <a:lnSpc>
                <a:spcPct val="104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17B046B9-F6B6-479A-B64F-9847B86270A0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95AF098-C156-F847-A9C9-99E821B8F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229205"/>
            <a:ext cx="7380287" cy="395288"/>
          </a:xfrm>
        </p:spPr>
        <p:txBody>
          <a:bodyPr tIns="5040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FDA7B-63C4-B24D-BE12-42075DA061E4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A033FEE-A0D6-7446-A70F-3A7020CBF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06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tment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solidFill>
            <a:srgbClr val="FAFAFA"/>
          </a:solidFill>
        </p:spPr>
        <p:txBody>
          <a:bodyPr vert="horz" lIns="0" tIns="0" rIns="306000" bIns="0" rtlCol="0" anchor="ctr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296863"/>
            <a:ext cx="5173261" cy="5437187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def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600" indent="-201600">
              <a:spcBef>
                <a:spcPts val="600"/>
              </a:spcBef>
              <a:spcAft>
                <a:spcPts val="200"/>
              </a:spcAft>
              <a:defRPr sz="2400" b="1"/>
            </a:lvl2pPr>
            <a:lvl3pPr marL="151200" indent="-151200">
              <a:defRPr sz="1600" b="1"/>
            </a:lvl3pPr>
            <a:lvl4pPr marL="432000" indent="-432000">
              <a:defRPr sz="3200" b="1"/>
            </a:lvl4pPr>
            <a:lvl5pPr marL="288000" indent="-288000">
              <a:defRPr sz="2400" b="1"/>
            </a:lvl5pPr>
            <a:lvl6pPr marL="230400" indent="-228600">
              <a:buFont typeface="+mj-lt"/>
              <a:buAutoNum type="arabicPeriod"/>
              <a:defRPr sz="1600" b="1"/>
            </a:lvl6pPr>
            <a:lvl7pPr>
              <a:defRPr sz="2800" b="1"/>
            </a:lvl7pPr>
            <a:lvl8pPr marL="108000" indent="-108000">
              <a:defRPr b="1"/>
            </a:lvl8pPr>
            <a:lvl9pPr marL="0" indent="0">
              <a:spcAft>
                <a:spcPts val="800"/>
              </a:spcAft>
              <a:buFontTx/>
              <a:buNone/>
              <a:defRPr lang="en-US" sz="1200" b="1" kern="1200" cap="all" spc="8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 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lvl="8"/>
            <a:r>
              <a:rPr lang="en-US"/>
              <a:t>Key Statement Header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33B6BD46-BED3-4EEE-B396-FA41F14C0A68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1A883F4-AB5D-874F-A47A-3FBB52FC1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6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orient="horz" pos="890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tment with Image 1 -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solidFill>
            <a:srgbClr val="FAFAFA"/>
          </a:solidFill>
        </p:spPr>
        <p:txBody>
          <a:bodyPr vert="horz" lIns="0" tIns="0" rIns="306000" bIns="0" rtlCol="0" anchor="ctr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400" y="296863"/>
            <a:ext cx="4971663" cy="5437187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def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600" indent="-201600">
              <a:spcBef>
                <a:spcPts val="600"/>
              </a:spcBef>
              <a:spcAft>
                <a:spcPts val="200"/>
              </a:spcAft>
              <a:defRPr sz="2400" b="1"/>
            </a:lvl2pPr>
            <a:lvl3pPr marL="151200" indent="-151200">
              <a:defRPr sz="1600" b="1"/>
            </a:lvl3pPr>
            <a:lvl4pPr marL="432000" indent="-432000">
              <a:defRPr sz="3200" b="1"/>
            </a:lvl4pPr>
            <a:lvl5pPr marL="288000" indent="-288000">
              <a:defRPr sz="2400" b="1"/>
            </a:lvl5pPr>
            <a:lvl6pPr marL="230400" indent="-228600">
              <a:buFont typeface="+mj-lt"/>
              <a:buAutoNum type="arabicPeriod"/>
              <a:defRPr sz="1600" b="1"/>
            </a:lvl6pPr>
            <a:lvl7pPr>
              <a:defRPr sz="2800" b="1"/>
            </a:lvl7pPr>
            <a:lvl8pPr marL="108000" indent="-108000">
              <a:defRPr b="1"/>
            </a:lvl8pPr>
            <a:lvl9pPr marL="0" indent="0">
              <a:spcAft>
                <a:spcPts val="800"/>
              </a:spcAft>
              <a:buFontTx/>
              <a:buNone/>
              <a:defRPr lang="en-US" sz="1200" b="1" kern="1200" cap="all" spc="8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 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lvl="8"/>
            <a:r>
              <a:rPr lang="en-US"/>
              <a:t>Key Statement Header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8E37B7E9-8BFD-4E1A-BFCC-B1601479616C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1A883F4-AB5D-874F-A47A-3FBB52FC1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71AB62-D968-BB42-ADB3-843638327BBD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6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orient="horz" pos="89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tmen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906450"/>
            <a:ext cx="5588910" cy="4827600"/>
          </a:xfrm>
          <a:solidFill>
            <a:srgbClr val="FAFAFA"/>
          </a:solidFill>
        </p:spPr>
        <p:txBody>
          <a:bodyPr vert="horz" lIns="0" tIns="0" rIns="306000" bIns="0" rtlCol="0" anchor="ctr">
            <a:noAutofit/>
          </a:bodyPr>
          <a:lstStyle>
            <a:lvl1pPr>
              <a:defRPr lang="en-US"/>
            </a:lvl1pPr>
          </a:lstStyle>
          <a:p>
            <a:pPr marL="0" lvl="0" indent="0" algn="ctr">
              <a:buNone/>
            </a:pPr>
            <a:r>
              <a:rPr lang="en-US"/>
              <a:t>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296863"/>
            <a:ext cx="5173262" cy="5437187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def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600" indent="-201600">
              <a:spcBef>
                <a:spcPts val="600"/>
              </a:spcBef>
              <a:spcAft>
                <a:spcPts val="200"/>
              </a:spcAft>
              <a:defRPr sz="2400" b="1"/>
            </a:lvl2pPr>
            <a:lvl3pPr marL="151200" indent="-151200">
              <a:defRPr sz="1600" b="1"/>
            </a:lvl3pPr>
            <a:lvl4pPr marL="432000" indent="-432000">
              <a:defRPr sz="3200" b="1"/>
            </a:lvl4pPr>
            <a:lvl5pPr marL="288000" indent="-288000">
              <a:defRPr sz="2400" b="1"/>
            </a:lvl5pPr>
            <a:lvl6pPr marL="230400" indent="-228600">
              <a:buFont typeface="+mj-lt"/>
              <a:buAutoNum type="arabicPeriod"/>
              <a:defRPr sz="1600" b="1"/>
            </a:lvl6pPr>
            <a:lvl7pPr>
              <a:defRPr sz="2800" b="1"/>
            </a:lvl7pPr>
            <a:lvl8pPr marL="108000" indent="-108000">
              <a:defRPr b="1"/>
            </a:lvl8pPr>
            <a:lvl9pPr marL="0" indent="0">
              <a:spcAft>
                <a:spcPts val="800"/>
              </a:spcAft>
              <a:buFontTx/>
              <a:buNone/>
              <a:defRPr lang="en-US" sz="1200" b="1" kern="1200" cap="all" spc="8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 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lvl="8"/>
            <a:r>
              <a:rPr lang="en-US"/>
              <a:t>Key Statement Header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EEB84877-F5C1-46C5-A723-8B761C8831F6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1A883F4-AB5D-874F-A47A-3FBB52FC1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121B2D-94F1-EF4A-9D56-E0BC65C50B3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80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orient="horz" pos="89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tment with Image 2 -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938" y="906450"/>
            <a:ext cx="5588910" cy="4827600"/>
          </a:xfrm>
          <a:solidFill>
            <a:srgbClr val="FAFAFA"/>
          </a:solidFill>
        </p:spPr>
        <p:txBody>
          <a:bodyPr vert="horz" lIns="0" tIns="0" rIns="306000" bIns="0" rtlCol="0" anchor="ctr">
            <a:noAutofit/>
          </a:bodyPr>
          <a:lstStyle>
            <a:lvl1pPr>
              <a:defRPr lang="en-US"/>
            </a:lvl1pPr>
          </a:lstStyle>
          <a:p>
            <a:pPr marL="0" lvl="0" indent="0" algn="ctr">
              <a:buNone/>
            </a:pPr>
            <a:r>
              <a:rPr lang="en-US"/>
              <a:t>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13247" y="296863"/>
            <a:ext cx="4962816" cy="5437187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def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600" indent="-201600">
              <a:spcBef>
                <a:spcPts val="600"/>
              </a:spcBef>
              <a:spcAft>
                <a:spcPts val="200"/>
              </a:spcAft>
              <a:defRPr sz="2400" b="1"/>
            </a:lvl2pPr>
            <a:lvl3pPr marL="151200" indent="-151200">
              <a:defRPr sz="1600" b="1"/>
            </a:lvl3pPr>
            <a:lvl4pPr marL="432000" indent="-432000">
              <a:defRPr sz="3200" b="1"/>
            </a:lvl4pPr>
            <a:lvl5pPr marL="288000" indent="-288000">
              <a:defRPr sz="2400" b="1"/>
            </a:lvl5pPr>
            <a:lvl6pPr marL="230400" indent="-228600">
              <a:buFont typeface="+mj-lt"/>
              <a:buAutoNum type="arabicPeriod"/>
              <a:defRPr sz="1600" b="1"/>
            </a:lvl6pPr>
            <a:lvl7pPr>
              <a:defRPr sz="2800" b="1"/>
            </a:lvl7pPr>
            <a:lvl8pPr marL="108000" indent="-108000">
              <a:defRPr b="1"/>
            </a:lvl8pPr>
            <a:lvl9pPr marL="0" indent="0">
              <a:spcAft>
                <a:spcPts val="800"/>
              </a:spcAft>
              <a:buFontTx/>
              <a:buNone/>
              <a:defRPr lang="en-US" sz="1200" b="1" kern="1200" cap="all" spc="8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 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lvl="8"/>
            <a:r>
              <a:rPr lang="en-US"/>
              <a:t>Key Statement Header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548CE77A-3A76-47E5-A88A-CD7993763BA4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CE1E30-FA00-6C46-BEF0-4EE31CAC4D0D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1A883F4-AB5D-874F-A47A-3FBB52FC1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48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orient="horz" pos="89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E2F8D-5B1E-BE42-AEF9-E88459B4C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62284-5A35-A14E-B333-B381E46241E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652FB2FB-9715-4E20-9FA5-44BE40213570}" type="datetime1">
              <a:rPr lang="de-DE" smtClean="0"/>
              <a:t>13.10.2021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21265-A3E8-FF46-BB79-9550E666AE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1FCAC2-8FED-3D41-947B-746F753DBEC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5938" y="903600"/>
            <a:ext cx="11160125" cy="483045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378000" indent="0" algn="ctr">
              <a:buNone/>
              <a:defRPr/>
            </a:lvl2pPr>
            <a:lvl3pPr marL="716400" indent="0" algn="ctr">
              <a:buNone/>
              <a:defRPr/>
            </a:lvl3pPr>
            <a:lvl4pPr marL="1083600" indent="0" algn="ctr">
              <a:buNone/>
              <a:defRPr/>
            </a:lvl4pPr>
            <a:lvl5pPr marL="1443600" indent="0" algn="ctr">
              <a:buNone/>
              <a:defRPr/>
            </a:lvl5pPr>
          </a:lstStyle>
          <a:p>
            <a:pPr lvl="0"/>
            <a:r>
              <a:rPr lang="en-US"/>
              <a:t>Centered Content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05AB8A-D4E4-6246-A6AC-55D882BB3CE6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CEAC483-DE32-D746-A19B-1CEEF18E3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5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41CA-D08E-BD4B-9564-FC02D0E106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Full Slide Content.</a:t>
            </a:r>
          </a:p>
        </p:txBody>
      </p:sp>
    </p:spTree>
    <p:extLst>
      <p:ext uri="{BB962C8B-B14F-4D97-AF65-F5344CB8AC3E}">
        <p14:creationId xmlns:p14="http://schemas.microsoft.com/office/powerpoint/2010/main" val="38164104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8D585E-AA13-5849-9DFA-CFDBCF85A3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None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62000" marR="0" lvl="0" indent="-16200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Char char="_"/>
              <a:tabLst/>
              <a:defRPr/>
            </a:pPr>
            <a:r>
              <a:rPr lang="en-US"/>
              <a:t>Full Slide Image</a:t>
            </a:r>
          </a:p>
        </p:txBody>
      </p:sp>
    </p:spTree>
    <p:extLst>
      <p:ext uri="{BB962C8B-B14F-4D97-AF65-F5344CB8AC3E}">
        <p14:creationId xmlns:p14="http://schemas.microsoft.com/office/powerpoint/2010/main" val="28120902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EBA0480B-FD12-C945-B3B9-CC56224B4A03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None/>
              <a:tabLst/>
              <a:defRPr/>
            </a:lvl1pPr>
          </a:lstStyle>
          <a:p>
            <a:pPr marL="162000" marR="0" lvl="0" indent="-16200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Char char="_"/>
              <a:tabLst/>
              <a:defRPr/>
            </a:pPr>
            <a:r>
              <a:rPr lang="en-US"/>
              <a:t>Full Slide Media</a:t>
            </a:r>
          </a:p>
        </p:txBody>
      </p:sp>
    </p:spTree>
    <p:extLst>
      <p:ext uri="{BB962C8B-B14F-4D97-AF65-F5344CB8AC3E}">
        <p14:creationId xmlns:p14="http://schemas.microsoft.com/office/powerpoint/2010/main" val="13283140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ABFF5-CF29-E145-857D-E1DEF2B6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16958D45-AD48-4273-AE45-F4831092C908}" type="datetime1">
              <a:rPr lang="de-DE" smtClean="0"/>
              <a:t>13.10.2021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D8165-DDB9-4540-8EB1-8C31BF15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7720C-C0B3-0349-BAB0-4B5E33A3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13AB6A-41B1-C749-8CD7-C4DC6EE8EA48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2C4B1BD-64BA-4748-BA33-F8AE8FD0F0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85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C50C6D-5925-B647-ADED-A4C4D2ED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A4F668-AFBC-344F-B186-A99173391F34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17874EA-D575-9642-A57E-75EB0CEC40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7D30930-4966-7A48-A19D-C05661AB0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9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029914CC-A58D-46F0-9D68-C6BC9D568254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C5A20D-77B5-3243-905A-C6173D854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41605"/>
            <a:ext cx="7380287" cy="2387600"/>
          </a:xfrm>
        </p:spPr>
        <p:txBody>
          <a:bodyPr anchor="b"/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8A33C2B-D63A-2640-90E2-6F91EEB8A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229205"/>
            <a:ext cx="7380287" cy="395288"/>
          </a:xfrm>
        </p:spPr>
        <p:txBody>
          <a:bodyPr tIns="5040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1F6CAD6-E807-6043-9AE0-186BED84DD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9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2125" y="0"/>
            <a:ext cx="4079875" cy="6858000"/>
          </a:xfrm>
        </p:spPr>
        <p:txBody>
          <a:bodyPr vert="horz" lIns="306000" tIns="100800" rIns="5076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None/>
              <a:defRPr lang="en-US" sz="14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buNone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[OPTIONAL]: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can add an image confirm to our marketing guidelines. Please find them here: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https://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smtsoftwareservices.sharepoint.com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/:f:/r/sites/Marketing/Shared%20Documents/Templates%20%26%20Media%20Library/Media%20Library?csf=1&amp;e=XL7o7E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808163"/>
            <a:ext cx="7380000" cy="3619887"/>
          </a:xfrm>
        </p:spPr>
        <p:txBody>
          <a:bodyPr vert="horz" lIns="0" tIns="0" rIns="306000" bIns="0" rtlCol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2800" b="1" dirty="0"/>
            </a:lvl1pPr>
            <a:lvl2pPr>
              <a:defRPr lang="en-US" sz="2800" b="1" dirty="0"/>
            </a:lvl2pPr>
            <a:lvl3pPr>
              <a:defRPr lang="en-US" sz="2800" b="1" dirty="0"/>
            </a:lvl3pPr>
            <a:lvl4pPr>
              <a:defRPr lang="en-US" sz="2800" b="1" dirty="0"/>
            </a:lvl4pPr>
            <a:lvl5pPr>
              <a:defRPr lang="en-US" sz="2800" b="1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4D8E10D1-2328-4060-94F9-F9BE0892DE6A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FE45702-DC9C-DE44-B314-823143B00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6" y="964108"/>
            <a:ext cx="386400" cy="3024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D0F9505-E0EC-7D42-82E4-7960B482583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16802" y="5428050"/>
            <a:ext cx="2279423" cy="306000"/>
          </a:xfrm>
        </p:spPr>
        <p:txBody>
          <a:bodyPr rIns="306000"/>
          <a:lstStyle>
            <a:lvl1pPr marL="144000" indent="-144000" algn="r">
              <a:buClr>
                <a:schemeClr val="tx2"/>
              </a:buClr>
              <a:buFont typeface="System Font Regular"/>
              <a:buChar char="_"/>
              <a:defRPr sz="14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Surname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7376EA-0616-CB47-902D-7BA53DDB700C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2FE9233-FAEF-DA4E-A7B2-46A6F080BB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56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bg>
      <p:bgPr>
        <a:solidFill>
          <a:srgbClr val="007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28CA052-BF6C-EB47-8BDD-4E7D37E116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4" y="6010051"/>
            <a:ext cx="3563938" cy="395288"/>
          </a:xfrm>
        </p:spPr>
        <p:txBody>
          <a:bodyPr lIns="306000" tIns="50400" rIns="0" anchor="b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bg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 dirty="0" err="1"/>
              <a:t>intive.com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2AA7D-2BBF-F54D-BE15-874D96EB56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6387" y="3964445"/>
            <a:ext cx="2479675" cy="894529"/>
          </a:xfrm>
        </p:spPr>
        <p:txBody>
          <a:bodyPr rIns="0"/>
          <a:lstStyle>
            <a:lvl1pPr marL="0" indent="0" algn="r"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78000" indent="0" algn="r"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marL="716400" indent="0" algn="r"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marL="1083600" indent="0" algn="r"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marL="1443600" indent="0" algn="r"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Name, Title, Mail</a:t>
            </a:r>
            <a:br>
              <a:rPr lang="en-US"/>
            </a:b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A61D847-2BD2-8D46-933F-35BBC1135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776" y="2780170"/>
            <a:ext cx="7380287" cy="965200"/>
          </a:xfrm>
        </p:spPr>
        <p:txBody>
          <a:bodyPr rIns="0">
            <a:normAutofit/>
          </a:bodyPr>
          <a:lstStyle>
            <a:lvl1pPr algn="r"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C957E3F-5C73-694C-AC82-639F6E3ED3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00" y="5742000"/>
            <a:ext cx="2030400" cy="6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0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50B8F833-9DE0-4CB3-BF90-FA4FFA425D6E}" type="datetime1">
              <a:rPr lang="de-DE" smtClean="0"/>
              <a:t>13.10.2021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C5A20D-77B5-3243-905A-C6173D854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41605"/>
            <a:ext cx="7380287" cy="2387600"/>
          </a:xfrm>
        </p:spPr>
        <p:txBody>
          <a:bodyPr anchor="b"/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8A33C2B-D63A-2640-90E2-6F91EEB8A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229205"/>
            <a:ext cx="7380287" cy="395288"/>
          </a:xfrm>
        </p:spPr>
        <p:txBody>
          <a:bodyPr tIns="5040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 dirty="0"/>
              <a:t>Add a subtitle if needed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467E8E1-04EE-4949-B309-1A20C6DC59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iving room&#10;&#10;Description automatically generated">
            <a:extLst>
              <a:ext uri="{FF2B5EF4-FFF2-40B4-BE49-F238E27FC236}">
                <a16:creationId xmlns:a16="http://schemas.microsoft.com/office/drawing/2014/main" id="{4BF34BE5-5D0B-1D4E-B266-FFCA44D40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4178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522F79-6466-4149-80D4-6667EC682D7B}"/>
              </a:ext>
            </a:extLst>
          </p:cNvPr>
          <p:cNvSpPr/>
          <p:nvPr userDrawn="1"/>
        </p:nvSpPr>
        <p:spPr>
          <a:xfrm>
            <a:off x="0" y="5123145"/>
            <a:ext cx="7894051" cy="610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6FAF9982-13A0-46B5-83F2-1F2122B75F8B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577C0A-3D20-5D4C-A8BD-18E3B2F6F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5" y="4046400"/>
            <a:ext cx="7898400" cy="1180800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325C236-746A-9045-9E8B-E04B0EDD96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2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F1AE9-5BB2-3441-8449-C7291A133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522F79-6466-4149-80D4-6667EC682D7B}"/>
              </a:ext>
            </a:extLst>
          </p:cNvPr>
          <p:cNvSpPr/>
          <p:nvPr userDrawn="1"/>
        </p:nvSpPr>
        <p:spPr>
          <a:xfrm>
            <a:off x="0" y="5123145"/>
            <a:ext cx="7894051" cy="610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94946A84-CAD4-4B69-81A6-8BC144DB2928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577C0A-3D20-5D4C-A8BD-18E3B2F6F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5" y="4046400"/>
            <a:ext cx="7898400" cy="1180800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325C236-746A-9045-9E8B-E04B0EDD96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73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2C0CD-A37D-E54B-8F36-4EAEEA1CDB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522F79-6466-4149-80D4-6667EC682D7B}"/>
              </a:ext>
            </a:extLst>
          </p:cNvPr>
          <p:cNvSpPr/>
          <p:nvPr userDrawn="1"/>
        </p:nvSpPr>
        <p:spPr>
          <a:xfrm>
            <a:off x="0" y="5123145"/>
            <a:ext cx="7894051" cy="610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fld id="{62965F09-46FD-4F51-A4A5-7C9712D427FD}" type="datetime1">
              <a:rPr lang="de-DE" smtClean="0"/>
              <a:t>13.10.2021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577C0A-3D20-5D4C-A8BD-18E3B2F6F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5" y="4046400"/>
            <a:ext cx="7898400" cy="1180800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325C236-746A-9045-9E8B-E04B0EDD96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792A3C-1E2D-FF4D-92F2-F31D7175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296862"/>
            <a:ext cx="7380287" cy="965200"/>
          </a:xfrm>
          <a:prstGeom prst="rect">
            <a:avLst/>
          </a:prstGeom>
        </p:spPr>
        <p:txBody>
          <a:bodyPr vert="horz" lIns="0" tIns="0" rIns="30600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9FE1D-B116-3B47-BA8C-60D9E47E3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808162"/>
            <a:ext cx="7380000" cy="3927600"/>
          </a:xfrm>
          <a:prstGeom prst="rect">
            <a:avLst/>
          </a:prstGeom>
        </p:spPr>
        <p:txBody>
          <a:bodyPr vert="horz" lIns="0" tIns="100800" rIns="306000" bIns="0" rtlCol="0" anchor="t">
            <a:noAutofit/>
          </a:bodyPr>
          <a:lstStyle/>
          <a:p>
            <a:pPr lvl="0"/>
            <a:r>
              <a:rPr lang="en-US" dirty="0"/>
              <a:t>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Numbering</a:t>
            </a:r>
          </a:p>
          <a:p>
            <a:pPr lvl="4"/>
            <a:r>
              <a:rPr lang="en-US" dirty="0"/>
              <a:t>Numbering Second Level</a:t>
            </a:r>
          </a:p>
          <a:p>
            <a:pPr lvl="5"/>
            <a:r>
              <a:rPr lang="en-US" dirty="0"/>
              <a:t>Numbering Third Level</a:t>
            </a:r>
          </a:p>
          <a:p>
            <a:pPr lvl="6"/>
            <a:r>
              <a:rPr lang="en-US" dirty="0"/>
              <a:t>Copytext</a:t>
            </a:r>
          </a:p>
          <a:p>
            <a:pPr lvl="7"/>
            <a:r>
              <a:rPr lang="en-US" dirty="0"/>
              <a:t>Copytext Bullet</a:t>
            </a:r>
          </a:p>
          <a:p>
            <a:pPr lvl="8"/>
            <a:r>
              <a:rPr lang="en-US" dirty="0"/>
              <a:t>Copytext Indent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A9D7E-E2FE-3E47-A258-29D970DC0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175" y="6347397"/>
            <a:ext cx="513888" cy="132408"/>
          </a:xfrm>
          <a:prstGeom prst="rect">
            <a:avLst/>
          </a:prstGeom>
        </p:spPr>
        <p:txBody>
          <a:bodyPr vert="horz" lIns="201600" tIns="0" rIns="0" bIns="0" rtlCol="0" anchor="b" anchorCtr="0"/>
          <a:lstStyle>
            <a:lvl1pPr algn="r">
              <a:lnSpc>
                <a:spcPts val="1000"/>
              </a:lnSpc>
              <a:defRPr sz="1000"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7F7276-76E1-D144-A070-D4A5B90D4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28023" y="6353805"/>
            <a:ext cx="2743200" cy="126000"/>
          </a:xfrm>
          <a:prstGeom prst="rect">
            <a:avLst/>
          </a:prstGeom>
        </p:spPr>
        <p:txBody>
          <a:bodyPr vert="horz" lIns="201600" tIns="0" rIns="0" bIns="0" rtlCol="0" anchor="b" anchorCtr="0"/>
          <a:lstStyle>
            <a:lvl1pPr>
              <a:defRPr lang="en-US" sz="1000" smtClean="0"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fld id="{950EA03C-DD9B-4AAD-8CB7-E3DEC99BDA62}" type="datetime1">
              <a:rPr lang="de-DE" smtClean="0"/>
              <a:t>13.10.2021</a:t>
            </a:fld>
            <a:endParaRPr lang="de-DE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71538A7-E6D0-C04D-A5D7-8E697DDF7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52034" y="6343005"/>
            <a:ext cx="3050047" cy="136800"/>
          </a:xfrm>
          <a:prstGeom prst="rect">
            <a:avLst/>
          </a:prstGeom>
        </p:spPr>
        <p:txBody>
          <a:bodyPr vert="horz" lIns="201600" tIns="0" rIns="0" bIns="0" rtlCol="0" anchor="b" anchorCtr="0"/>
          <a:lstStyle>
            <a:lvl1pPr marL="0" marR="0" indent="0" algn="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00" b="0" i="0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de-DE"/>
              <a:t>Confidential – © intive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076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25" r:id="rId2"/>
    <p:sldLayoutId id="2147483726" r:id="rId3"/>
    <p:sldLayoutId id="2147483707" r:id="rId4"/>
    <p:sldLayoutId id="2147483704" r:id="rId5"/>
    <p:sldLayoutId id="2147483709" r:id="rId6"/>
    <p:sldLayoutId id="2147483764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10" r:id="rId13"/>
    <p:sldLayoutId id="2147483650" r:id="rId14"/>
    <p:sldLayoutId id="2147483658" r:id="rId15"/>
    <p:sldLayoutId id="2147483675" r:id="rId16"/>
    <p:sldLayoutId id="2147483659" r:id="rId17"/>
    <p:sldLayoutId id="2147483652" r:id="rId18"/>
    <p:sldLayoutId id="2147483653" r:id="rId19"/>
    <p:sldLayoutId id="2147483680" r:id="rId20"/>
    <p:sldLayoutId id="2147483679" r:id="rId21"/>
    <p:sldLayoutId id="2147483677" r:id="rId22"/>
    <p:sldLayoutId id="2147483714" r:id="rId23"/>
    <p:sldLayoutId id="2147483736" r:id="rId24"/>
    <p:sldLayoutId id="2147483738" r:id="rId25"/>
    <p:sldLayoutId id="2147483732" r:id="rId26"/>
    <p:sldLayoutId id="2147483737" r:id="rId27"/>
    <p:sldLayoutId id="2147483739" r:id="rId28"/>
    <p:sldLayoutId id="2147483720" r:id="rId29"/>
    <p:sldLayoutId id="2147483721" r:id="rId30"/>
    <p:sldLayoutId id="2147483729" r:id="rId31"/>
    <p:sldLayoutId id="2147483730" r:id="rId32"/>
    <p:sldLayoutId id="2147483731" r:id="rId33"/>
    <p:sldLayoutId id="2147483733" r:id="rId34"/>
    <p:sldLayoutId id="2147483773" r:id="rId35"/>
    <p:sldLayoutId id="2147483775" r:id="rId36"/>
    <p:sldLayoutId id="2147483772" r:id="rId37"/>
    <p:sldLayoutId id="2147483776" r:id="rId38"/>
    <p:sldLayoutId id="2147483681" r:id="rId39"/>
    <p:sldLayoutId id="2147483734" r:id="rId40"/>
    <p:sldLayoutId id="2147483740" r:id="rId41"/>
    <p:sldLayoutId id="2147483735" r:id="rId42"/>
    <p:sldLayoutId id="2147483741" r:id="rId43"/>
    <p:sldLayoutId id="2147483716" r:id="rId44"/>
    <p:sldLayoutId id="2147483718" r:id="rId45"/>
    <p:sldLayoutId id="2147483727" r:id="rId46"/>
    <p:sldLayoutId id="2147483728" r:id="rId47"/>
    <p:sldLayoutId id="2147483655" r:id="rId48"/>
    <p:sldLayoutId id="2147483660" r:id="rId49"/>
    <p:sldLayoutId id="2147483701" r:id="rId50"/>
    <p:sldLayoutId id="2147483719" r:id="rId51"/>
  </p:sldLayoutIdLst>
  <p:hf hd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1600" indent="-201600" algn="l" defTabSz="914400" rtl="0" eaLnBrk="1" latinLnBrk="0" hangingPunct="1">
        <a:lnSpc>
          <a:spcPct val="110000"/>
        </a:lnSpc>
        <a:spcBef>
          <a:spcPts val="600"/>
        </a:spcBef>
        <a:spcAft>
          <a:spcPts val="200"/>
        </a:spcAft>
        <a:buClr>
          <a:schemeClr val="accent1"/>
        </a:buClr>
        <a:buSzPct val="9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600" indent="-151200" algn="l" defTabSz="914400" rtl="0" eaLnBrk="1" latinLnBrk="0" hangingPunct="1">
        <a:lnSpc>
          <a:spcPct val="110000"/>
        </a:lnSpc>
        <a:spcBef>
          <a:spcPts val="600"/>
        </a:spcBef>
        <a:spcAft>
          <a:spcPts val="200"/>
        </a:spcAft>
        <a:buClr>
          <a:schemeClr val="accent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0400" indent="-115200" algn="l" defTabSz="914400" rtl="0" eaLnBrk="1" latinLnBrk="0" hangingPunct="1">
        <a:lnSpc>
          <a:spcPct val="110000"/>
        </a:lnSpc>
        <a:spcBef>
          <a:spcPts val="600"/>
        </a:spcBef>
        <a:spcAft>
          <a:spcPts val="200"/>
        </a:spcAft>
        <a:buClr>
          <a:schemeClr val="accent1"/>
        </a:buClr>
        <a:buSzPct val="80000"/>
        <a:buFont typeface="Wingdings" pitchFamily="2" charset="2"/>
        <a:buChar char="§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252000" indent="-252000" algn="l" defTabSz="914400" rtl="0" eaLnBrk="1" latinLnBrk="0" hangingPunct="1">
        <a:lnSpc>
          <a:spcPct val="110000"/>
        </a:lnSpc>
        <a:spcBef>
          <a:spcPts val="400"/>
        </a:spcBef>
        <a:spcAft>
          <a:spcPts val="200"/>
        </a:spcAft>
        <a:buClr>
          <a:schemeClr val="accent1"/>
        </a:buClr>
        <a:buSzPct val="100000"/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07600" indent="-228600" algn="l" defTabSz="914400" rtl="0" eaLnBrk="1" latinLnBrk="0" hangingPunct="1">
        <a:lnSpc>
          <a:spcPct val="110000"/>
        </a:lnSpc>
        <a:spcBef>
          <a:spcPts val="400"/>
        </a:spcBef>
        <a:spcAft>
          <a:spcPts val="200"/>
        </a:spcAft>
        <a:buClr>
          <a:schemeClr val="accent1"/>
        </a:buClr>
        <a:buSzPct val="100000"/>
        <a:buFont typeface="+mj-lt"/>
        <a:buAutoNum type="arabicPeriod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70400" indent="-172800" algn="l" defTabSz="914400" rtl="0" eaLnBrk="1" latinLnBrk="0" hangingPunct="1">
        <a:lnSpc>
          <a:spcPct val="113000"/>
        </a:lnSpc>
        <a:spcBef>
          <a:spcPts val="800"/>
        </a:spcBef>
        <a:spcAft>
          <a:spcPts val="400"/>
        </a:spcAft>
        <a:buClr>
          <a:schemeClr val="accent1"/>
        </a:buClr>
        <a:buFont typeface="+mj-lt"/>
        <a:buAutoNum type="arabicPeriod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400"/>
        </a:spcAft>
        <a:buClr>
          <a:schemeClr val="accent1"/>
        </a:buClr>
        <a:buFont typeface="System Font Regular"/>
        <a:buNone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115200" indent="-115200" algn="l" defTabSz="914400" rtl="0" eaLnBrk="1" latinLnBrk="0" hangingPunct="1">
        <a:lnSpc>
          <a:spcPct val="113000"/>
        </a:lnSpc>
        <a:spcBef>
          <a:spcPts val="400"/>
        </a:spcBef>
        <a:spcAft>
          <a:spcPts val="200"/>
        </a:spcAft>
        <a:buClr>
          <a:srgbClr val="007AC9"/>
        </a:buClr>
        <a:buSzPct val="90000"/>
        <a:buFont typeface="Wingdings" pitchFamily="2" charset="2"/>
        <a:buChar char="§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20400" indent="-115200" algn="l" defTabSz="914400" rtl="0" eaLnBrk="1" latinLnBrk="0" hangingPunct="1">
        <a:lnSpc>
          <a:spcPct val="112000"/>
        </a:lnSpc>
        <a:spcBef>
          <a:spcPts val="200"/>
        </a:spcBef>
        <a:spcAft>
          <a:spcPts val="200"/>
        </a:spcAft>
        <a:buClr>
          <a:srgbClr val="007AC9"/>
        </a:buClr>
        <a:buSzPct val="90000"/>
        <a:buFont typeface="Wingdings" pitchFamily="2" charset="2"/>
        <a:buChar char="§"/>
        <a:defRPr lang="en-US" sz="10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A4A3A4"/>
          </p15:clr>
        </p15:guide>
        <p15:guide id="2" pos="325">
          <p15:clr>
            <a:srgbClr val="A4A3A4"/>
          </p15:clr>
        </p15:guide>
        <p15:guide id="3" pos="7355">
          <p15:clr>
            <a:srgbClr val="A4A3A4"/>
          </p15:clr>
        </p15:guide>
        <p15:guide id="7" orient="horz" pos="1139">
          <p15:clr>
            <a:srgbClr val="A4A3A4"/>
          </p15:clr>
        </p15:guide>
        <p15:guide id="9" orient="horz" pos="361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FD99E-34A1-5241-9D69-E0B73D79E0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System Font Regular"/>
              <a:buNone/>
            </a:pPr>
            <a:r>
              <a:rPr lang="en-US" err="1"/>
              <a:t>intive.com</a:t>
            </a:r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C5F1750-D8AE-4BDE-8DE6-0F247D1E4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0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4363D2-F5C2-1344-BA06-827F3880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693E9D-232A-9E46-96DE-FBAE3F2C7F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Discriminated unions</a:t>
            </a:r>
          </a:p>
          <a:p>
            <a:r>
              <a:rPr lang="en-US" dirty="0"/>
              <a:t>Generics</a:t>
            </a:r>
          </a:p>
          <a:p>
            <a:r>
              <a:rPr lang="en-US" dirty="0"/>
              <a:t>Tuples</a:t>
            </a:r>
          </a:p>
          <a:p>
            <a:r>
              <a:rPr lang="en-US" dirty="0"/>
              <a:t>Recursion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3FF3F-C47E-1A43-979C-760575F48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7768-271D-4117-A67F-3FBF2E600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</p:spTree>
    <p:extLst>
      <p:ext uri="{BB962C8B-B14F-4D97-AF65-F5344CB8AC3E}">
        <p14:creationId xmlns:p14="http://schemas.microsoft.com/office/powerpoint/2010/main" val="117046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FD9DEF-3A75-DE40-B16A-ED3980D9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 type system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8DEFC5-FE0E-4B66-8F55-EBDCB3E31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mutate types</a:t>
            </a:r>
          </a:p>
          <a:p>
            <a:r>
              <a:rPr lang="en-US" dirty="0"/>
              <a:t>Recursive types</a:t>
            </a:r>
          </a:p>
          <a:p>
            <a:r>
              <a:rPr lang="en-US" dirty="0"/>
              <a:t>Tail recursion optimization</a:t>
            </a:r>
            <a:endParaRPr lang="us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4B35D0-75C1-4DBD-A267-CD0F3E7EB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15D18-B95E-EB4F-8DF7-7F0755A6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155D62-C637-744B-879C-C08D7CC06C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Functional approach</a:t>
            </a:r>
          </a:p>
        </p:txBody>
      </p:sp>
    </p:spTree>
    <p:extLst>
      <p:ext uri="{BB962C8B-B14F-4D97-AF65-F5344CB8AC3E}">
        <p14:creationId xmlns:p14="http://schemas.microsoft.com/office/powerpoint/2010/main" val="390984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F9C0E2-FB7D-174D-9729-D169CC7D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1.Discriminated unions</a:t>
            </a:r>
          </a:p>
        </p:txBody>
      </p:sp>
      <p:pic>
        <p:nvPicPr>
          <p:cNvPr id="15" name="Content Placeholder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22BE9BF-FC79-48AD-A4C3-48E602EA75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7400" y="2469939"/>
            <a:ext cx="5468937" cy="1933917"/>
          </a:xfrm>
        </p:spPr>
      </p:pic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68AAD397-CFD8-4536-A960-6A77226F04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40896" y="808116"/>
            <a:ext cx="6473704" cy="524176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E92D65-CBFE-45AB-AF6A-FF5C282B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2B458-F9B0-8342-9F19-E3B27B27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D397B8-7B20-264F-80E9-8711196624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401" y="2030694"/>
            <a:ext cx="1399062" cy="395288"/>
          </a:xfrm>
        </p:spPr>
        <p:txBody>
          <a:bodyPr/>
          <a:lstStyle/>
          <a:p>
            <a:r>
              <a:rPr lang="en-US" dirty="0"/>
              <a:t>F# code 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24D11A9-2DCC-4B68-B43E-60412B217A52}"/>
              </a:ext>
            </a:extLst>
          </p:cNvPr>
          <p:cNvSpPr txBox="1">
            <a:spLocks/>
          </p:cNvSpPr>
          <p:nvPr/>
        </p:nvSpPr>
        <p:spPr>
          <a:xfrm>
            <a:off x="5640895" y="384174"/>
            <a:ext cx="6473703" cy="395288"/>
          </a:xfrm>
          <a:prstGeom prst="rect">
            <a:avLst/>
          </a:prstGeom>
        </p:spPr>
        <p:txBody>
          <a:bodyPr vert="horz" lIns="0" tIns="50400" rIns="30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defRPr sz="1600" kern="1200" spc="1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780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64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3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3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+mj-lt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0400" indent="-17280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rabicPeriod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Font typeface="System Font Regular"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00" indent="-115200" algn="l" defTabSz="914400" rtl="0" eaLnBrk="1" latinLnBrk="0" hangingPunct="1">
              <a:lnSpc>
                <a:spcPct val="113000"/>
              </a:lnSpc>
              <a:spcBef>
                <a:spcPts val="400"/>
              </a:spcBef>
              <a:spcAft>
                <a:spcPts val="200"/>
              </a:spcAft>
              <a:buClr>
                <a:srgbClr val="007AC9"/>
              </a:buClr>
              <a:buSzPct val="90000"/>
              <a:buFont typeface="Wingdings" pitchFamily="2" charset="2"/>
              <a:buChar char="§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400" indent="-115200" algn="l" defTabSz="914400" rtl="0" eaLnBrk="1" latinLnBrk="0" hangingPunct="1">
              <a:lnSpc>
                <a:spcPct val="112000"/>
              </a:lnSpc>
              <a:spcBef>
                <a:spcPts val="200"/>
              </a:spcBef>
              <a:spcAft>
                <a:spcPts val="200"/>
              </a:spcAft>
              <a:buClr>
                <a:srgbClr val="007AC9"/>
              </a:buClr>
              <a:buSzPct val="90000"/>
              <a:buFont typeface="Wingdings" pitchFamily="2" charset="2"/>
              <a:buChar char="§"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F# compiled to JavaScript</a:t>
            </a:r>
          </a:p>
        </p:txBody>
      </p:sp>
    </p:spTree>
    <p:extLst>
      <p:ext uri="{BB962C8B-B14F-4D97-AF65-F5344CB8AC3E}">
        <p14:creationId xmlns:p14="http://schemas.microsoft.com/office/powerpoint/2010/main" val="225276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2">
            <a:extLst>
              <a:ext uri="{FF2B5EF4-FFF2-40B4-BE49-F238E27FC236}">
                <a16:creationId xmlns:a16="http://schemas.microsoft.com/office/drawing/2014/main" id="{B96C612F-EA83-450F-A96F-65AA2427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296862"/>
            <a:ext cx="7380287" cy="965200"/>
          </a:xfrm>
        </p:spPr>
        <p:txBody>
          <a:bodyPr/>
          <a:lstStyle/>
          <a:p>
            <a:r>
              <a:rPr lang="en-US" dirty="0"/>
              <a:t>2.Discriminated unions</a:t>
            </a:r>
          </a:p>
        </p:txBody>
      </p:sp>
      <p:pic>
        <p:nvPicPr>
          <p:cNvPr id="69" name="Content Placeholder 16">
            <a:extLst>
              <a:ext uri="{FF2B5EF4-FFF2-40B4-BE49-F238E27FC236}">
                <a16:creationId xmlns:a16="http://schemas.microsoft.com/office/drawing/2014/main" id="{898DBF4E-0862-4C13-A5AF-25390181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27021" y="808116"/>
            <a:ext cx="4501453" cy="5241768"/>
          </a:xfrm>
          <a:prstGeom prst="rect">
            <a:avLst/>
          </a:prstGeom>
        </p:spPr>
      </p:pic>
      <p:sp>
        <p:nvSpPr>
          <p:cNvPr id="70" name="Footer Placeholder 1">
            <a:extLst>
              <a:ext uri="{FF2B5EF4-FFF2-40B4-BE49-F238E27FC236}">
                <a16:creationId xmlns:a16="http://schemas.microsoft.com/office/drawing/2014/main" id="{91393F42-7A91-49D9-99DF-205A28E11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2034" y="6343005"/>
            <a:ext cx="3050047" cy="136800"/>
          </a:xfrm>
        </p:spPr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71" name="Slide Number Placeholder 4">
            <a:extLst>
              <a:ext uri="{FF2B5EF4-FFF2-40B4-BE49-F238E27FC236}">
                <a16:creationId xmlns:a16="http://schemas.microsoft.com/office/drawing/2014/main" id="{D7A0361A-CEEA-436D-A3F3-F3A40AF5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2175" y="6347397"/>
            <a:ext cx="513888" cy="132408"/>
          </a:xfrm>
        </p:spPr>
        <p:txBody>
          <a:bodyPr/>
          <a:lstStyle/>
          <a:p>
            <a:fld id="{DA6E5249-64AF-FA43-B026-D5AD65E5500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5FDE86E9-0E73-4B96-952C-25A486B6BD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566" y="1411807"/>
            <a:ext cx="3402917" cy="395288"/>
          </a:xfrm>
        </p:spPr>
        <p:txBody>
          <a:bodyPr/>
          <a:lstStyle/>
          <a:p>
            <a:r>
              <a:rPr lang="en-US" dirty="0" err="1"/>
              <a:t>ReScript</a:t>
            </a:r>
            <a:r>
              <a:rPr lang="en-US" dirty="0"/>
              <a:t> code 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A7BA0924-D047-44D0-8AF3-D6B4DB4B2693}"/>
              </a:ext>
            </a:extLst>
          </p:cNvPr>
          <p:cNvSpPr txBox="1">
            <a:spLocks/>
          </p:cNvSpPr>
          <p:nvPr/>
        </p:nvSpPr>
        <p:spPr>
          <a:xfrm>
            <a:off x="6627021" y="378195"/>
            <a:ext cx="6473703" cy="395288"/>
          </a:xfrm>
          <a:prstGeom prst="rect">
            <a:avLst/>
          </a:prstGeom>
        </p:spPr>
        <p:txBody>
          <a:bodyPr vert="horz" lIns="0" tIns="50400" rIns="30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defRPr sz="1600" kern="1200" spc="1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780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64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3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3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+mj-lt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0400" indent="-17280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rabicPeriod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Font typeface="System Font Regular"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00" indent="-115200" algn="l" defTabSz="914400" rtl="0" eaLnBrk="1" latinLnBrk="0" hangingPunct="1">
              <a:lnSpc>
                <a:spcPct val="113000"/>
              </a:lnSpc>
              <a:spcBef>
                <a:spcPts val="400"/>
              </a:spcBef>
              <a:spcAft>
                <a:spcPts val="200"/>
              </a:spcAft>
              <a:buClr>
                <a:srgbClr val="007AC9"/>
              </a:buClr>
              <a:buSzPct val="90000"/>
              <a:buFont typeface="Wingdings" pitchFamily="2" charset="2"/>
              <a:buChar char="§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400" indent="-115200" algn="l" defTabSz="914400" rtl="0" eaLnBrk="1" latinLnBrk="0" hangingPunct="1">
              <a:lnSpc>
                <a:spcPct val="112000"/>
              </a:lnSpc>
              <a:spcBef>
                <a:spcPts val="200"/>
              </a:spcBef>
              <a:spcAft>
                <a:spcPts val="200"/>
              </a:spcAft>
              <a:buClr>
                <a:srgbClr val="007AC9"/>
              </a:buClr>
              <a:buSzPct val="90000"/>
              <a:buFont typeface="Wingdings" pitchFamily="2" charset="2"/>
              <a:buChar char="§"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ReScript</a:t>
            </a:r>
            <a:r>
              <a:rPr lang="en-US" dirty="0"/>
              <a:t> compiled to JavaScript</a:t>
            </a:r>
          </a:p>
        </p:txBody>
      </p:sp>
      <p:pic>
        <p:nvPicPr>
          <p:cNvPr id="23" name="Content Placeholder 22" descr="Text&#10;&#10;Description automatically generated">
            <a:extLst>
              <a:ext uri="{FF2B5EF4-FFF2-40B4-BE49-F238E27FC236}">
                <a16:creationId xmlns:a16="http://schemas.microsoft.com/office/drawing/2014/main" id="{68530594-E21A-4243-8A91-07D2D27E8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6566" y="1956840"/>
            <a:ext cx="4380644" cy="3927475"/>
          </a:xfrm>
        </p:spPr>
      </p:pic>
    </p:spTree>
    <p:extLst>
      <p:ext uri="{BB962C8B-B14F-4D97-AF65-F5344CB8AC3E}">
        <p14:creationId xmlns:p14="http://schemas.microsoft.com/office/powerpoint/2010/main" val="833245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>
            <a:extLst>
              <a:ext uri="{FF2B5EF4-FFF2-40B4-BE49-F238E27FC236}">
                <a16:creationId xmlns:a16="http://schemas.microsoft.com/office/drawing/2014/main" id="{DBA78586-A7D4-490A-AF89-6921A980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296862"/>
            <a:ext cx="7380287" cy="965200"/>
          </a:xfrm>
        </p:spPr>
        <p:txBody>
          <a:bodyPr/>
          <a:lstStyle/>
          <a:p>
            <a:r>
              <a:rPr lang="en-US" dirty="0"/>
              <a:t>3.Discriminated unions</a:t>
            </a:r>
          </a:p>
        </p:txBody>
      </p:sp>
      <p:pic>
        <p:nvPicPr>
          <p:cNvPr id="21" name="Content Placeholder 16">
            <a:extLst>
              <a:ext uri="{FF2B5EF4-FFF2-40B4-BE49-F238E27FC236}">
                <a16:creationId xmlns:a16="http://schemas.microsoft.com/office/drawing/2014/main" id="{54B423F6-D8FE-426C-B8DE-82BEFBCDC3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27021" y="2375468"/>
            <a:ext cx="4501453" cy="2107063"/>
          </a:xfrm>
          <a:prstGeom prst="rect">
            <a:avLst/>
          </a:prstGeom>
        </p:spPr>
      </p:pic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6A325730-4A61-48B8-AC2F-18F1AE39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2034" y="6343005"/>
            <a:ext cx="3050047" cy="136800"/>
          </a:xfrm>
        </p:spPr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4A9D852-418E-47B3-8FA4-0DEBC8EA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2175" y="6347397"/>
            <a:ext cx="513888" cy="132408"/>
          </a:xfrm>
        </p:spPr>
        <p:txBody>
          <a:bodyPr/>
          <a:lstStyle/>
          <a:p>
            <a:fld id="{DA6E5249-64AF-FA43-B026-D5AD65E5500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07D60427-8C63-4309-9EF6-5773ADE167A8}"/>
              </a:ext>
            </a:extLst>
          </p:cNvPr>
          <p:cNvSpPr txBox="1">
            <a:spLocks/>
          </p:cNvSpPr>
          <p:nvPr/>
        </p:nvSpPr>
        <p:spPr>
          <a:xfrm>
            <a:off x="646566" y="1411807"/>
            <a:ext cx="3402917" cy="395288"/>
          </a:xfrm>
          <a:prstGeom prst="rect">
            <a:avLst/>
          </a:prstGeom>
        </p:spPr>
        <p:txBody>
          <a:bodyPr vert="horz" lIns="0" tIns="50400" rIns="30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defRPr sz="1600" kern="1200" spc="1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780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64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3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3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+mj-lt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0400" indent="-17280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rabicPeriod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Font typeface="System Font Regular"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00" indent="-115200" algn="l" defTabSz="914400" rtl="0" eaLnBrk="1" latinLnBrk="0" hangingPunct="1">
              <a:lnSpc>
                <a:spcPct val="113000"/>
              </a:lnSpc>
              <a:spcBef>
                <a:spcPts val="400"/>
              </a:spcBef>
              <a:spcAft>
                <a:spcPts val="200"/>
              </a:spcAft>
              <a:buClr>
                <a:srgbClr val="007AC9"/>
              </a:buClr>
              <a:buSzPct val="90000"/>
              <a:buFont typeface="Wingdings" pitchFamily="2" charset="2"/>
              <a:buChar char="§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400" indent="-115200" algn="l" defTabSz="914400" rtl="0" eaLnBrk="1" latinLnBrk="0" hangingPunct="1">
              <a:lnSpc>
                <a:spcPct val="112000"/>
              </a:lnSpc>
              <a:spcBef>
                <a:spcPts val="200"/>
              </a:spcBef>
              <a:spcAft>
                <a:spcPts val="200"/>
              </a:spcAft>
              <a:buClr>
                <a:srgbClr val="007AC9"/>
              </a:buClr>
              <a:buSzPct val="90000"/>
              <a:buFont typeface="Wingdings" pitchFamily="2" charset="2"/>
              <a:buChar char="§"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TypeScript code 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38BFF36-878A-4ACC-910D-2D113031846C}"/>
              </a:ext>
            </a:extLst>
          </p:cNvPr>
          <p:cNvSpPr txBox="1">
            <a:spLocks/>
          </p:cNvSpPr>
          <p:nvPr/>
        </p:nvSpPr>
        <p:spPr>
          <a:xfrm>
            <a:off x="6627021" y="378195"/>
            <a:ext cx="6473703" cy="395288"/>
          </a:xfrm>
          <a:prstGeom prst="rect">
            <a:avLst/>
          </a:prstGeom>
        </p:spPr>
        <p:txBody>
          <a:bodyPr vert="horz" lIns="0" tIns="50400" rIns="30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defRPr sz="1600" kern="1200" spc="1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780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64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3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3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+mj-lt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0400" indent="-17280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rabicPeriod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Font typeface="System Font Regular"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00" indent="-115200" algn="l" defTabSz="914400" rtl="0" eaLnBrk="1" latinLnBrk="0" hangingPunct="1">
              <a:lnSpc>
                <a:spcPct val="113000"/>
              </a:lnSpc>
              <a:spcBef>
                <a:spcPts val="400"/>
              </a:spcBef>
              <a:spcAft>
                <a:spcPts val="200"/>
              </a:spcAft>
              <a:buClr>
                <a:srgbClr val="007AC9"/>
              </a:buClr>
              <a:buSzPct val="90000"/>
              <a:buFont typeface="Wingdings" pitchFamily="2" charset="2"/>
              <a:buChar char="§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400" indent="-115200" algn="l" defTabSz="914400" rtl="0" eaLnBrk="1" latinLnBrk="0" hangingPunct="1">
              <a:lnSpc>
                <a:spcPct val="112000"/>
              </a:lnSpc>
              <a:spcBef>
                <a:spcPts val="200"/>
              </a:spcBef>
              <a:spcAft>
                <a:spcPts val="200"/>
              </a:spcAft>
              <a:buClr>
                <a:srgbClr val="007AC9"/>
              </a:buClr>
              <a:buSzPct val="90000"/>
              <a:buFont typeface="Wingdings" pitchFamily="2" charset="2"/>
              <a:buChar char="§"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TypeScript compiled to JavaScript</a:t>
            </a:r>
          </a:p>
        </p:txBody>
      </p:sp>
      <p:pic>
        <p:nvPicPr>
          <p:cNvPr id="28" name="Content Placeholder 22">
            <a:extLst>
              <a:ext uri="{FF2B5EF4-FFF2-40B4-BE49-F238E27FC236}">
                <a16:creationId xmlns:a16="http://schemas.microsoft.com/office/drawing/2014/main" id="{0D798F48-39D0-4B84-97F2-03E50F4692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6566" y="2178841"/>
            <a:ext cx="4380644" cy="16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0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15E3A8-CC3E-CA4E-96C7-60F01A5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6988EE-AAD3-AA4F-9CE6-F22DAF1A4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examples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9D7D-2D89-F74F-AFFE-966686C25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C1DF4-BCDE-4E01-AD58-0426496F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</p:spTree>
    <p:extLst>
      <p:ext uri="{BB962C8B-B14F-4D97-AF65-F5344CB8AC3E}">
        <p14:creationId xmlns:p14="http://schemas.microsoft.com/office/powerpoint/2010/main" val="274218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15E3A8-CC3E-CA4E-96C7-60F01A5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6988EE-AAD3-AA4F-9CE6-F22DAF1A4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C1DF4-BCDE-4E01-AD58-0426496F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</p:spTree>
    <p:extLst>
      <p:ext uri="{BB962C8B-B14F-4D97-AF65-F5344CB8AC3E}">
        <p14:creationId xmlns:p14="http://schemas.microsoft.com/office/powerpoint/2010/main" val="139722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15E3A8-CC3E-CA4E-96C7-60F01A5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C1DF4-BCDE-4E01-AD58-0426496F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11EC4E4-4662-48CE-84F3-FDABCA674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8673" y="667573"/>
            <a:ext cx="7380287" cy="2387600"/>
          </a:xfrm>
        </p:spPr>
        <p:txBody>
          <a:bodyPr/>
          <a:lstStyle/>
          <a:p>
            <a:r>
              <a:rPr lang="en-US" dirty="0"/>
              <a:t>This presentation will be available on YouTube</a:t>
            </a:r>
          </a:p>
        </p:txBody>
      </p:sp>
    </p:spTree>
    <p:extLst>
      <p:ext uri="{BB962C8B-B14F-4D97-AF65-F5344CB8AC3E}">
        <p14:creationId xmlns:p14="http://schemas.microsoft.com/office/powerpoint/2010/main" val="248894599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-Master">
  <a:themeElements>
    <a:clrScheme name="intive Slidemaster 3">
      <a:dk1>
        <a:srgbClr val="000000"/>
      </a:dk1>
      <a:lt1>
        <a:srgbClr val="FFFFFF"/>
      </a:lt1>
      <a:dk2>
        <a:srgbClr val="B3B3B3"/>
      </a:dk2>
      <a:lt2>
        <a:srgbClr val="EFEFEF"/>
      </a:lt2>
      <a:accent1>
        <a:srgbClr val="0079C9"/>
      </a:accent1>
      <a:accent2>
        <a:srgbClr val="66AFDF"/>
      </a:accent2>
      <a:accent3>
        <a:srgbClr val="8C8C8C"/>
      </a:accent3>
      <a:accent4>
        <a:srgbClr val="E21776"/>
      </a:accent4>
      <a:accent5>
        <a:srgbClr val="EE74AD"/>
      </a:accent5>
      <a:accent6>
        <a:srgbClr val="512398"/>
      </a:accent6>
      <a:hlink>
        <a:srgbClr val="51BCFF"/>
      </a:hlink>
      <a:folHlink>
        <a:srgbClr val="F27D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AAF4709D-48AF-4FFF-96D1-BF1262691C8A}" vid="{5C9F2128-381A-4F9B-9764-2A9B5ED859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61CB5889D0D945AB462FB8A0A9F4AE" ma:contentTypeVersion="13" ma:contentTypeDescription="Create a new document." ma:contentTypeScope="" ma:versionID="dea7af0fdb5494a5f03638b87965f05a">
  <xsd:schema xmlns:xsd="http://www.w3.org/2001/XMLSchema" xmlns:xs="http://www.w3.org/2001/XMLSchema" xmlns:p="http://schemas.microsoft.com/office/2006/metadata/properties" xmlns:ns2="f3323da1-58e1-4fe9-bfa7-d4ab5755c3a9" xmlns:ns3="96df7a69-d6d5-4d0f-af2b-906fb43919c5" targetNamespace="http://schemas.microsoft.com/office/2006/metadata/properties" ma:root="true" ma:fieldsID="0317ef68b88a0bb8d8787f6a50de1f75" ns2:_="" ns3:_="">
    <xsd:import namespace="f3323da1-58e1-4fe9-bfa7-d4ab5755c3a9"/>
    <xsd:import namespace="96df7a69-d6d5-4d0f-af2b-906fb43919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323da1-58e1-4fe9-bfa7-d4ab5755c3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df7a69-d6d5-4d0f-af2b-906fb43919c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df7a69-d6d5-4d0f-af2b-906fb43919c5">
      <UserInfo>
        <DisplayName>Verónica Fernández Elizate</DisplayName>
        <AccountId>800</AccountId>
        <AccountType/>
      </UserInfo>
      <UserInfo>
        <DisplayName>Carolina Mena</DisplayName>
        <AccountId>2799</AccountId>
        <AccountType/>
      </UserInfo>
      <UserInfo>
        <DisplayName>Guido Risso</DisplayName>
        <AccountId>1493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491E303-3912-4DBC-8058-CD79D2BED0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323da1-58e1-4fe9-bfa7-d4ab5755c3a9"/>
    <ds:schemaRef ds:uri="96df7a69-d6d5-4d0f-af2b-906fb43919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14CF5-F56A-43F9-99CC-658323A603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B9DB50-914D-48E6-BDF0-136879FE34C9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96df7a69-d6d5-4d0f-af2b-906fb43919c5"/>
    <ds:schemaRef ds:uri="f3323da1-58e1-4fe9-bfa7-d4ab5755c3a9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intive-slidemaster</Template>
  <TotalTime>77</TotalTime>
  <Words>120</Words>
  <Application>Microsoft Office PowerPoint</Application>
  <PresentationFormat>Widescreen</PresentationFormat>
  <Paragraphs>45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System Font Regular</vt:lpstr>
      <vt:lpstr>Wingdings</vt:lpstr>
      <vt:lpstr>Default-Master</vt:lpstr>
      <vt:lpstr>PowerPoint Presentation</vt:lpstr>
      <vt:lpstr>Content</vt:lpstr>
      <vt:lpstr>TypeScript type system</vt:lpstr>
      <vt:lpstr>1.Discriminated unions</vt:lpstr>
      <vt:lpstr>2.Discriminated unions</vt:lpstr>
      <vt:lpstr>3.Discriminated unions</vt:lpstr>
      <vt:lpstr>Code examples</vt:lpstr>
      <vt:lpstr>Q&amp;A</vt:lpstr>
      <vt:lpstr>This presentation will be available on YouTube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Serhii Bilyk</dc:creator>
  <cp:lastModifiedBy>Serhii Bilyk</cp:lastModifiedBy>
  <cp:revision>4</cp:revision>
  <cp:lastPrinted>2019-07-04T15:15:25Z</cp:lastPrinted>
  <dcterms:created xsi:type="dcterms:W3CDTF">2021-10-11T08:59:34Z</dcterms:created>
  <dcterms:modified xsi:type="dcterms:W3CDTF">2021-10-13T18:01:04Z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0x010100B061CB5889D0D945AB462FB8A0A9F4AE</vt:lpwstr>
  </property>
</Properties>
</file>